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7" r:id="rId5"/>
  </p:sldMasterIdLst>
  <p:notesMasterIdLst>
    <p:notesMasterId r:id="rId32"/>
  </p:notesMasterIdLst>
  <p:sldIdLst>
    <p:sldId id="268" r:id="rId6"/>
    <p:sldId id="264" r:id="rId7"/>
    <p:sldId id="269" r:id="rId8"/>
    <p:sldId id="270" r:id="rId9"/>
    <p:sldId id="271" r:id="rId10"/>
    <p:sldId id="307" r:id="rId11"/>
    <p:sldId id="308" r:id="rId12"/>
    <p:sldId id="309" r:id="rId13"/>
    <p:sldId id="325" r:id="rId14"/>
    <p:sldId id="272" r:id="rId15"/>
    <p:sldId id="273" r:id="rId16"/>
    <p:sldId id="274" r:id="rId17"/>
    <p:sldId id="331" r:id="rId18"/>
    <p:sldId id="332" r:id="rId19"/>
    <p:sldId id="327" r:id="rId20"/>
    <p:sldId id="313" r:id="rId21"/>
    <p:sldId id="328" r:id="rId22"/>
    <p:sldId id="316" r:id="rId23"/>
    <p:sldId id="315" r:id="rId24"/>
    <p:sldId id="329" r:id="rId25"/>
    <p:sldId id="322" r:id="rId26"/>
    <p:sldId id="275" r:id="rId27"/>
    <p:sldId id="333" r:id="rId28"/>
    <p:sldId id="312" r:id="rId29"/>
    <p:sldId id="283" r:id="rId30"/>
    <p:sldId id="28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8C5E86B-A40C-DDCE-AB06-D77FE1EF172A}" name="Schilling, Geoff (Curriculum Development)" initials="SG(D" userId="S::geoff.schilling950@schools.sa.edu.au::9147261c-0027-4955-b2a6-c80652defa4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5A5A5"/>
    <a:srgbClr val="397A80"/>
    <a:srgbClr val="359C9B"/>
    <a:srgbClr val="3577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122" d="100"/>
          <a:sy n="122" d="100"/>
        </p:scale>
        <p:origin x="11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wer, Kathryn (Curriculum Policy and Standards)" userId="39542ede-2362-451c-bbe8-2c6860191fec" providerId="ADAL" clId="{95CDB342-7B67-456C-9914-52CDD2C60C82}"/>
    <pc:docChg chg="custSel modSld">
      <pc:chgData name="Power, Kathryn (Curriculum Policy and Standards)" userId="39542ede-2362-451c-bbe8-2c6860191fec" providerId="ADAL" clId="{95CDB342-7B67-456C-9914-52CDD2C60C82}" dt="2022-02-02T23:12:14.389" v="17" actId="1076"/>
      <pc:docMkLst>
        <pc:docMk/>
      </pc:docMkLst>
      <pc:sldChg chg="modSp mod">
        <pc:chgData name="Power, Kathryn (Curriculum Policy and Standards)" userId="39542ede-2362-451c-bbe8-2c6860191fec" providerId="ADAL" clId="{95CDB342-7B67-456C-9914-52CDD2C60C82}" dt="2022-02-02T22:46:53.268" v="1" actId="20577"/>
        <pc:sldMkLst>
          <pc:docMk/>
          <pc:sldMk cId="3641841233" sldId="268"/>
        </pc:sldMkLst>
        <pc:spChg chg="mod">
          <ac:chgData name="Power, Kathryn (Curriculum Policy and Standards)" userId="39542ede-2362-451c-bbe8-2c6860191fec" providerId="ADAL" clId="{95CDB342-7B67-456C-9914-52CDD2C60C82}" dt="2022-02-02T22:46:53.268" v="1" actId="20577"/>
          <ac:spMkLst>
            <pc:docMk/>
            <pc:sldMk cId="3641841233" sldId="268"/>
            <ac:spMk id="3" creationId="{4CD1DB66-0417-403D-8A90-5058DCCE5EB7}"/>
          </ac:spMkLst>
        </pc:spChg>
      </pc:sldChg>
      <pc:sldChg chg="modSp mod">
        <pc:chgData name="Power, Kathryn (Curriculum Policy and Standards)" userId="39542ede-2362-451c-bbe8-2c6860191fec" providerId="ADAL" clId="{95CDB342-7B67-456C-9914-52CDD2C60C82}" dt="2022-02-02T22:47:37.667" v="2" actId="20577"/>
        <pc:sldMkLst>
          <pc:docMk/>
          <pc:sldMk cId="1379353518" sldId="269"/>
        </pc:sldMkLst>
        <pc:spChg chg="mod">
          <ac:chgData name="Power, Kathryn (Curriculum Policy and Standards)" userId="39542ede-2362-451c-bbe8-2c6860191fec" providerId="ADAL" clId="{95CDB342-7B67-456C-9914-52CDD2C60C82}" dt="2022-02-02T22:47:37.667" v="2" actId="20577"/>
          <ac:spMkLst>
            <pc:docMk/>
            <pc:sldMk cId="1379353518" sldId="269"/>
            <ac:spMk id="3" creationId="{AB9BDBB3-B0CB-4293-95C9-DF9D3FA6EE67}"/>
          </ac:spMkLst>
        </pc:spChg>
      </pc:sldChg>
      <pc:sldChg chg="modSp mod">
        <pc:chgData name="Power, Kathryn (Curriculum Policy and Standards)" userId="39542ede-2362-451c-bbe8-2c6860191fec" providerId="ADAL" clId="{95CDB342-7B67-456C-9914-52CDD2C60C82}" dt="2022-02-02T23:11:46.956" v="16" actId="14100"/>
        <pc:sldMkLst>
          <pc:docMk/>
          <pc:sldMk cId="2030106718" sldId="275"/>
        </pc:sldMkLst>
        <pc:spChg chg="mod">
          <ac:chgData name="Power, Kathryn (Curriculum Policy and Standards)" userId="39542ede-2362-451c-bbe8-2c6860191fec" providerId="ADAL" clId="{95CDB342-7B67-456C-9914-52CDD2C60C82}" dt="2022-02-02T23:11:46.956" v="16" actId="14100"/>
          <ac:spMkLst>
            <pc:docMk/>
            <pc:sldMk cId="2030106718" sldId="275"/>
            <ac:spMk id="6" creationId="{4F0D7D7E-9F48-4AB6-82DC-196C7C611AAA}"/>
          </ac:spMkLst>
        </pc:spChg>
      </pc:sldChg>
      <pc:sldChg chg="modSp mod">
        <pc:chgData name="Power, Kathryn (Curriculum Policy and Standards)" userId="39542ede-2362-451c-bbe8-2c6860191fec" providerId="ADAL" clId="{95CDB342-7B67-456C-9914-52CDD2C60C82}" dt="2022-02-02T23:12:14.389" v="17" actId="1076"/>
        <pc:sldMkLst>
          <pc:docMk/>
          <pc:sldMk cId="2267462658" sldId="283"/>
        </pc:sldMkLst>
        <pc:picChg chg="mod">
          <ac:chgData name="Power, Kathryn (Curriculum Policy and Standards)" userId="39542ede-2362-451c-bbe8-2c6860191fec" providerId="ADAL" clId="{95CDB342-7B67-456C-9914-52CDD2C60C82}" dt="2022-02-02T23:12:14.389" v="17" actId="1076"/>
          <ac:picMkLst>
            <pc:docMk/>
            <pc:sldMk cId="2267462658" sldId="283"/>
            <ac:picMk id="2" creationId="{7E5F32D8-19D5-4638-A1B7-38762956D385}"/>
          </ac:picMkLst>
        </pc:picChg>
      </pc:sldChg>
      <pc:sldChg chg="modSp mod">
        <pc:chgData name="Power, Kathryn (Curriculum Policy and Standards)" userId="39542ede-2362-451c-bbe8-2c6860191fec" providerId="ADAL" clId="{95CDB342-7B67-456C-9914-52CDD2C60C82}" dt="2022-02-02T22:48:03.090" v="3" actId="12385"/>
        <pc:sldMkLst>
          <pc:docMk/>
          <pc:sldMk cId="903862882" sldId="307"/>
        </pc:sldMkLst>
        <pc:graphicFrameChg chg="modGraphic">
          <ac:chgData name="Power, Kathryn (Curriculum Policy and Standards)" userId="39542ede-2362-451c-bbe8-2c6860191fec" providerId="ADAL" clId="{95CDB342-7B67-456C-9914-52CDD2C60C82}" dt="2022-02-02T22:48:03.090" v="3" actId="12385"/>
          <ac:graphicFrameMkLst>
            <pc:docMk/>
            <pc:sldMk cId="903862882" sldId="307"/>
            <ac:graphicFrameMk id="5" creationId="{E66EFA3A-2D95-4DDE-81DD-604CF69E7DD2}"/>
          </ac:graphicFrameMkLst>
        </pc:graphicFrameChg>
      </pc:sldChg>
      <pc:sldChg chg="modSp mod">
        <pc:chgData name="Power, Kathryn (Curriculum Policy and Standards)" userId="39542ede-2362-451c-bbe8-2c6860191fec" providerId="ADAL" clId="{95CDB342-7B67-456C-9914-52CDD2C60C82}" dt="2022-02-02T22:48:21.939" v="4" actId="12385"/>
        <pc:sldMkLst>
          <pc:docMk/>
          <pc:sldMk cId="2882205385" sldId="308"/>
        </pc:sldMkLst>
        <pc:graphicFrameChg chg="modGraphic">
          <ac:chgData name="Power, Kathryn (Curriculum Policy and Standards)" userId="39542ede-2362-451c-bbe8-2c6860191fec" providerId="ADAL" clId="{95CDB342-7B67-456C-9914-52CDD2C60C82}" dt="2022-02-02T22:48:21.939" v="4" actId="12385"/>
          <ac:graphicFrameMkLst>
            <pc:docMk/>
            <pc:sldMk cId="2882205385" sldId="308"/>
            <ac:graphicFrameMk id="5" creationId="{E66EFA3A-2D95-4DDE-81DD-604CF69E7DD2}"/>
          </ac:graphicFrameMkLst>
        </pc:graphicFrameChg>
      </pc:sldChg>
      <pc:sldChg chg="modSp mod">
        <pc:chgData name="Power, Kathryn (Curriculum Policy and Standards)" userId="39542ede-2362-451c-bbe8-2c6860191fec" providerId="ADAL" clId="{95CDB342-7B67-456C-9914-52CDD2C60C82}" dt="2022-02-02T22:48:29.425" v="5" actId="12385"/>
        <pc:sldMkLst>
          <pc:docMk/>
          <pc:sldMk cId="3366137828" sldId="309"/>
        </pc:sldMkLst>
        <pc:graphicFrameChg chg="modGraphic">
          <ac:chgData name="Power, Kathryn (Curriculum Policy and Standards)" userId="39542ede-2362-451c-bbe8-2c6860191fec" providerId="ADAL" clId="{95CDB342-7B67-456C-9914-52CDD2C60C82}" dt="2022-02-02T22:48:29.425" v="5" actId="12385"/>
          <ac:graphicFrameMkLst>
            <pc:docMk/>
            <pc:sldMk cId="3366137828" sldId="309"/>
            <ac:graphicFrameMk id="5" creationId="{E66EFA3A-2D95-4DDE-81DD-604CF69E7DD2}"/>
          </ac:graphicFrameMkLst>
        </pc:graphicFrameChg>
      </pc:sldChg>
      <pc:sldChg chg="modSp mod">
        <pc:chgData name="Power, Kathryn (Curriculum Policy and Standards)" userId="39542ede-2362-451c-bbe8-2c6860191fec" providerId="ADAL" clId="{95CDB342-7B67-456C-9914-52CDD2C60C82}" dt="2022-02-02T23:10:20.078" v="12" actId="20577"/>
        <pc:sldMkLst>
          <pc:docMk/>
          <pc:sldMk cId="140591372" sldId="313"/>
        </pc:sldMkLst>
        <pc:spChg chg="mod">
          <ac:chgData name="Power, Kathryn (Curriculum Policy and Standards)" userId="39542ede-2362-451c-bbe8-2c6860191fec" providerId="ADAL" clId="{95CDB342-7B67-456C-9914-52CDD2C60C82}" dt="2022-02-02T23:10:20.078" v="12" actId="20577"/>
          <ac:spMkLst>
            <pc:docMk/>
            <pc:sldMk cId="140591372" sldId="313"/>
            <ac:spMk id="19" creationId="{387A21D3-0D9C-428F-8DA9-790FFF16F2C1}"/>
          </ac:spMkLst>
        </pc:spChg>
      </pc:sldChg>
      <pc:sldChg chg="modSp mod">
        <pc:chgData name="Power, Kathryn (Curriculum Policy and Standards)" userId="39542ede-2362-451c-bbe8-2c6860191fec" providerId="ADAL" clId="{95CDB342-7B67-456C-9914-52CDD2C60C82}" dt="2022-02-02T22:49:24.098" v="8" actId="20577"/>
        <pc:sldMkLst>
          <pc:docMk/>
          <pc:sldMk cId="2447267933" sldId="325"/>
        </pc:sldMkLst>
        <pc:spChg chg="mod">
          <ac:chgData name="Power, Kathryn (Curriculum Policy and Standards)" userId="39542ede-2362-451c-bbe8-2c6860191fec" providerId="ADAL" clId="{95CDB342-7B67-456C-9914-52CDD2C60C82}" dt="2022-02-02T22:49:24.098" v="8" actId="20577"/>
          <ac:spMkLst>
            <pc:docMk/>
            <pc:sldMk cId="2447267933" sldId="325"/>
            <ac:spMk id="3" creationId="{B6E10717-A2C3-435B-9C3A-30F51540F9D9}"/>
          </ac:spMkLst>
        </pc:spChg>
      </pc:sldChg>
      <pc:sldChg chg="modSp mod">
        <pc:chgData name="Power, Kathryn (Curriculum Policy and Standards)" userId="39542ede-2362-451c-bbe8-2c6860191fec" providerId="ADAL" clId="{95CDB342-7B67-456C-9914-52CDD2C60C82}" dt="2022-02-02T23:09:29.052" v="9" actId="20577"/>
        <pc:sldMkLst>
          <pc:docMk/>
          <pc:sldMk cId="927315394" sldId="331"/>
        </pc:sldMkLst>
        <pc:spChg chg="mod">
          <ac:chgData name="Power, Kathryn (Curriculum Policy and Standards)" userId="39542ede-2362-451c-bbe8-2c6860191fec" providerId="ADAL" clId="{95CDB342-7B67-456C-9914-52CDD2C60C82}" dt="2022-02-02T23:09:29.052" v="9" actId="20577"/>
          <ac:spMkLst>
            <pc:docMk/>
            <pc:sldMk cId="927315394" sldId="331"/>
            <ac:spMk id="6" creationId="{4C639C36-35F1-40F5-94E6-F32AE42A2274}"/>
          </ac:spMkLst>
        </pc:spChg>
      </pc:sldChg>
    </pc:docChg>
  </pc:docChgLst>
  <pc:docChgLst>
    <pc:chgData name="Dodgson, Kathleen (Curriculum Support)" userId="S::kathleen.dodgson767@schools.sa.edu.au::36ed9219-7d42-41d8-9cda-97ef69d34a70" providerId="AD" clId="Web-{7DCF92D2-7C52-FF0D-385F-BC2CCD7BB299}"/>
    <pc:docChg chg="modSld">
      <pc:chgData name="Dodgson, Kathleen (Curriculum Support)" userId="S::kathleen.dodgson767@schools.sa.edu.au::36ed9219-7d42-41d8-9cda-97ef69d34a70" providerId="AD" clId="Web-{7DCF92D2-7C52-FF0D-385F-BC2CCD7BB299}" dt="2022-01-27T01:10:35.024" v="0" actId="1076"/>
      <pc:docMkLst>
        <pc:docMk/>
      </pc:docMkLst>
      <pc:sldChg chg="modSp">
        <pc:chgData name="Dodgson, Kathleen (Curriculum Support)" userId="S::kathleen.dodgson767@schools.sa.edu.au::36ed9219-7d42-41d8-9cda-97ef69d34a70" providerId="AD" clId="Web-{7DCF92D2-7C52-FF0D-385F-BC2CCD7BB299}" dt="2022-01-27T01:10:35.024" v="0" actId="1076"/>
        <pc:sldMkLst>
          <pc:docMk/>
          <pc:sldMk cId="3641841233" sldId="268"/>
        </pc:sldMkLst>
        <pc:picChg chg="mod">
          <ac:chgData name="Dodgson, Kathleen (Curriculum Support)" userId="S::kathleen.dodgson767@schools.sa.edu.au::36ed9219-7d42-41d8-9cda-97ef69d34a70" providerId="AD" clId="Web-{7DCF92D2-7C52-FF0D-385F-BC2CCD7BB299}" dt="2022-01-27T01:10:35.024" v="0" actId="1076"/>
          <ac:picMkLst>
            <pc:docMk/>
            <pc:sldMk cId="3641841233" sldId="268"/>
            <ac:picMk id="5" creationId="{CA698636-5392-4A32-898C-BD7577A5F58A}"/>
          </ac:picMkLst>
        </pc:picChg>
      </pc:sldChg>
    </pc:docChg>
  </pc:docChgLst>
  <pc:docChgLst>
    <pc:chgData name="Dodgson, Kathleen (Curriculum Support)" userId="S::kathleen.dodgson767@schools.sa.edu.au::36ed9219-7d42-41d8-9cda-97ef69d34a70" providerId="AD" clId="Web-{1388B88E-8E8C-2457-ECEB-7EC3E8BD4793}"/>
    <pc:docChg chg="modSld">
      <pc:chgData name="Dodgson, Kathleen (Curriculum Support)" userId="S::kathleen.dodgson767@schools.sa.edu.au::36ed9219-7d42-41d8-9cda-97ef69d34a70" providerId="AD" clId="Web-{1388B88E-8E8C-2457-ECEB-7EC3E8BD4793}" dt="2022-01-27T04:20:37.167" v="25" actId="20577"/>
      <pc:docMkLst>
        <pc:docMk/>
      </pc:docMkLst>
      <pc:sldChg chg="modSp">
        <pc:chgData name="Dodgson, Kathleen (Curriculum Support)" userId="S::kathleen.dodgson767@schools.sa.edu.au::36ed9219-7d42-41d8-9cda-97ef69d34a70" providerId="AD" clId="Web-{1388B88E-8E8C-2457-ECEB-7EC3E8BD4793}" dt="2022-01-27T03:57:20.936" v="2" actId="20577"/>
        <pc:sldMkLst>
          <pc:docMk/>
          <pc:sldMk cId="1111284817" sldId="272"/>
        </pc:sldMkLst>
        <pc:spChg chg="mod">
          <ac:chgData name="Dodgson, Kathleen (Curriculum Support)" userId="S::kathleen.dodgson767@schools.sa.edu.au::36ed9219-7d42-41d8-9cda-97ef69d34a70" providerId="AD" clId="Web-{1388B88E-8E8C-2457-ECEB-7EC3E8BD4793}" dt="2022-01-27T03:57:20.936" v="2" actId="20577"/>
          <ac:spMkLst>
            <pc:docMk/>
            <pc:sldMk cId="1111284817" sldId="272"/>
            <ac:spMk id="11" creationId="{93DB8A3A-34AC-46A0-B73D-0DF86EE1DC68}"/>
          </ac:spMkLst>
        </pc:spChg>
      </pc:sldChg>
      <pc:sldChg chg="modSp">
        <pc:chgData name="Dodgson, Kathleen (Curriculum Support)" userId="S::kathleen.dodgson767@schools.sa.edu.au::36ed9219-7d42-41d8-9cda-97ef69d34a70" providerId="AD" clId="Web-{1388B88E-8E8C-2457-ECEB-7EC3E8BD4793}" dt="2022-01-27T03:59:10.282" v="6" actId="20577"/>
        <pc:sldMkLst>
          <pc:docMk/>
          <pc:sldMk cId="1058400047" sldId="274"/>
        </pc:sldMkLst>
        <pc:spChg chg="mod">
          <ac:chgData name="Dodgson, Kathleen (Curriculum Support)" userId="S::kathleen.dodgson767@schools.sa.edu.au::36ed9219-7d42-41d8-9cda-97ef69d34a70" providerId="AD" clId="Web-{1388B88E-8E8C-2457-ECEB-7EC3E8BD4793}" dt="2022-01-27T03:59:10.282" v="6" actId="20577"/>
          <ac:spMkLst>
            <pc:docMk/>
            <pc:sldMk cId="1058400047" sldId="274"/>
            <ac:spMk id="19" creationId="{387A21D3-0D9C-428F-8DA9-790FFF16F2C1}"/>
          </ac:spMkLst>
        </pc:spChg>
        <pc:spChg chg="mod">
          <ac:chgData name="Dodgson, Kathleen (Curriculum Support)" userId="S::kathleen.dodgson767@schools.sa.edu.au::36ed9219-7d42-41d8-9cda-97ef69d34a70" providerId="AD" clId="Web-{1388B88E-8E8C-2457-ECEB-7EC3E8BD4793}" dt="2022-01-27T03:57:34.968" v="4" actId="20577"/>
          <ac:spMkLst>
            <pc:docMk/>
            <pc:sldMk cId="1058400047" sldId="274"/>
            <ac:spMk id="22" creationId="{278B0736-5F8B-42AD-8F09-BC5C592C5D7C}"/>
          </ac:spMkLst>
        </pc:spChg>
      </pc:sldChg>
      <pc:sldChg chg="modSp">
        <pc:chgData name="Dodgson, Kathleen (Curriculum Support)" userId="S::kathleen.dodgson767@schools.sa.edu.au::36ed9219-7d42-41d8-9cda-97ef69d34a70" providerId="AD" clId="Web-{1388B88E-8E8C-2457-ECEB-7EC3E8BD4793}" dt="2022-01-27T04:14:04.191" v="15" actId="20577"/>
        <pc:sldMkLst>
          <pc:docMk/>
          <pc:sldMk cId="2022321374" sldId="315"/>
        </pc:sldMkLst>
        <pc:spChg chg="mod">
          <ac:chgData name="Dodgson, Kathleen (Curriculum Support)" userId="S::kathleen.dodgson767@schools.sa.edu.au::36ed9219-7d42-41d8-9cda-97ef69d34a70" providerId="AD" clId="Web-{1388B88E-8E8C-2457-ECEB-7EC3E8BD4793}" dt="2022-01-27T04:14:04.191" v="15" actId="20577"/>
          <ac:spMkLst>
            <pc:docMk/>
            <pc:sldMk cId="2022321374" sldId="315"/>
            <ac:spMk id="7" creationId="{A9994B4F-0276-475A-A2B6-7A50D583EE92}"/>
          </ac:spMkLst>
        </pc:spChg>
      </pc:sldChg>
      <pc:sldChg chg="modSp">
        <pc:chgData name="Dodgson, Kathleen (Curriculum Support)" userId="S::kathleen.dodgson767@schools.sa.edu.au::36ed9219-7d42-41d8-9cda-97ef69d34a70" providerId="AD" clId="Web-{1388B88E-8E8C-2457-ECEB-7EC3E8BD4793}" dt="2022-01-27T04:12:54.377" v="13" actId="20577"/>
        <pc:sldMkLst>
          <pc:docMk/>
          <pc:sldMk cId="224597238" sldId="316"/>
        </pc:sldMkLst>
        <pc:spChg chg="mod">
          <ac:chgData name="Dodgson, Kathleen (Curriculum Support)" userId="S::kathleen.dodgson767@schools.sa.edu.au::36ed9219-7d42-41d8-9cda-97ef69d34a70" providerId="AD" clId="Web-{1388B88E-8E8C-2457-ECEB-7EC3E8BD4793}" dt="2022-01-27T04:12:54.377" v="13" actId="20577"/>
          <ac:spMkLst>
            <pc:docMk/>
            <pc:sldMk cId="224597238" sldId="316"/>
            <ac:spMk id="10" creationId="{16D73B4E-3891-4DF7-AA6B-22BFBD1DBEFD}"/>
          </ac:spMkLst>
        </pc:spChg>
        <pc:picChg chg="mod">
          <ac:chgData name="Dodgson, Kathleen (Curriculum Support)" userId="S::kathleen.dodgson767@schools.sa.edu.au::36ed9219-7d42-41d8-9cda-97ef69d34a70" providerId="AD" clId="Web-{1388B88E-8E8C-2457-ECEB-7EC3E8BD4793}" dt="2022-01-27T04:12:25.267" v="10" actId="1076"/>
          <ac:picMkLst>
            <pc:docMk/>
            <pc:sldMk cId="224597238" sldId="316"/>
            <ac:picMk id="2" creationId="{54D9FF63-C7CE-430F-8F66-12899BC50FBC}"/>
          </ac:picMkLst>
        </pc:picChg>
      </pc:sldChg>
      <pc:sldChg chg="modSp">
        <pc:chgData name="Dodgson, Kathleen (Curriculum Support)" userId="S::kathleen.dodgson767@schools.sa.edu.au::36ed9219-7d42-41d8-9cda-97ef69d34a70" providerId="AD" clId="Web-{1388B88E-8E8C-2457-ECEB-7EC3E8BD4793}" dt="2022-01-27T04:11:11.890" v="9" actId="20577"/>
        <pc:sldMkLst>
          <pc:docMk/>
          <pc:sldMk cId="1951034065" sldId="327"/>
        </pc:sldMkLst>
        <pc:spChg chg="mod">
          <ac:chgData name="Dodgson, Kathleen (Curriculum Support)" userId="S::kathleen.dodgson767@schools.sa.edu.au::36ed9219-7d42-41d8-9cda-97ef69d34a70" providerId="AD" clId="Web-{1388B88E-8E8C-2457-ECEB-7EC3E8BD4793}" dt="2022-01-27T04:11:11.890" v="9" actId="20577"/>
          <ac:spMkLst>
            <pc:docMk/>
            <pc:sldMk cId="1951034065" sldId="327"/>
            <ac:spMk id="4" creationId="{2F6F7CF0-BE25-4A8C-A188-099ABC36DF93}"/>
          </ac:spMkLst>
        </pc:spChg>
      </pc:sldChg>
      <pc:sldChg chg="modSp">
        <pc:chgData name="Dodgson, Kathleen (Curriculum Support)" userId="S::kathleen.dodgson767@schools.sa.edu.au::36ed9219-7d42-41d8-9cda-97ef69d34a70" providerId="AD" clId="Web-{1388B88E-8E8C-2457-ECEB-7EC3E8BD4793}" dt="2022-01-27T04:20:37.167" v="25" actId="20577"/>
        <pc:sldMkLst>
          <pc:docMk/>
          <pc:sldMk cId="3970312706" sldId="329"/>
        </pc:sldMkLst>
        <pc:spChg chg="mod">
          <ac:chgData name="Dodgson, Kathleen (Curriculum Support)" userId="S::kathleen.dodgson767@schools.sa.edu.au::36ed9219-7d42-41d8-9cda-97ef69d34a70" providerId="AD" clId="Web-{1388B88E-8E8C-2457-ECEB-7EC3E8BD4793}" dt="2022-01-27T04:20:37.167" v="25" actId="20577"/>
          <ac:spMkLst>
            <pc:docMk/>
            <pc:sldMk cId="3970312706" sldId="329"/>
            <ac:spMk id="7" creationId="{7D2BF130-4A0A-4715-8F63-C3284EE57369}"/>
          </ac:spMkLst>
        </pc:spChg>
      </pc:sldChg>
      <pc:sldChg chg="modSp">
        <pc:chgData name="Dodgson, Kathleen (Curriculum Support)" userId="S::kathleen.dodgson767@schools.sa.edu.au::36ed9219-7d42-41d8-9cda-97ef69d34a70" providerId="AD" clId="Web-{1388B88E-8E8C-2457-ECEB-7EC3E8BD4793}" dt="2022-01-27T04:06:20.025" v="7" actId="1076"/>
        <pc:sldMkLst>
          <pc:docMk/>
          <pc:sldMk cId="927315394" sldId="331"/>
        </pc:sldMkLst>
        <pc:picChg chg="mod">
          <ac:chgData name="Dodgson, Kathleen (Curriculum Support)" userId="S::kathleen.dodgson767@schools.sa.edu.au::36ed9219-7d42-41d8-9cda-97ef69d34a70" providerId="AD" clId="Web-{1388B88E-8E8C-2457-ECEB-7EC3E8BD4793}" dt="2022-01-27T04:06:20.025" v="7" actId="1076"/>
          <ac:picMkLst>
            <pc:docMk/>
            <pc:sldMk cId="927315394" sldId="331"/>
            <ac:picMk id="3" creationId="{16B9F7BC-0A0C-4C90-B2C1-91C405012280}"/>
          </ac:picMkLst>
        </pc:picChg>
      </pc:sldChg>
      <pc:sldChg chg="modSp">
        <pc:chgData name="Dodgson, Kathleen (Curriculum Support)" userId="S::kathleen.dodgson767@schools.sa.edu.au::36ed9219-7d42-41d8-9cda-97ef69d34a70" providerId="AD" clId="Web-{1388B88E-8E8C-2457-ECEB-7EC3E8BD4793}" dt="2022-01-27T04:19:02.446" v="19" actId="20577"/>
        <pc:sldMkLst>
          <pc:docMk/>
          <pc:sldMk cId="4046129492" sldId="332"/>
        </pc:sldMkLst>
        <pc:spChg chg="mod">
          <ac:chgData name="Dodgson, Kathleen (Curriculum Support)" userId="S::kathleen.dodgson767@schools.sa.edu.au::36ed9219-7d42-41d8-9cda-97ef69d34a70" providerId="AD" clId="Web-{1388B88E-8E8C-2457-ECEB-7EC3E8BD4793}" dt="2022-01-27T04:19:02.446" v="19" actId="20577"/>
          <ac:spMkLst>
            <pc:docMk/>
            <pc:sldMk cId="4046129492" sldId="332"/>
            <ac:spMk id="19" creationId="{387A21D3-0D9C-428F-8DA9-790FFF16F2C1}"/>
          </ac:spMkLst>
        </pc:spChg>
      </pc:sldChg>
    </pc:docChg>
  </pc:docChgLst>
  <pc:docChgLst>
    <pc:chgData name="Ballantyne, Meegan (Curriculum Policy and Standards)" userId="0b324ebd-65ba-428b-adc2-e3fc2a9aab37" providerId="ADAL" clId="{91EBBB85-6C81-40BB-A760-93C928F91CD1}"/>
    <pc:docChg chg="modSld">
      <pc:chgData name="Ballantyne, Meegan (Curriculum Policy and Standards)" userId="0b324ebd-65ba-428b-adc2-e3fc2a9aab37" providerId="ADAL" clId="{91EBBB85-6C81-40BB-A760-93C928F91CD1}" dt="2022-02-28T03:09:50.387" v="13" actId="1076"/>
      <pc:docMkLst>
        <pc:docMk/>
      </pc:docMkLst>
      <pc:sldChg chg="addSp modSp mod">
        <pc:chgData name="Ballantyne, Meegan (Curriculum Policy and Standards)" userId="0b324ebd-65ba-428b-adc2-e3fc2a9aab37" providerId="ADAL" clId="{91EBBB85-6C81-40BB-A760-93C928F91CD1}" dt="2022-02-28T03:07:50.068" v="1" actId="1076"/>
        <pc:sldMkLst>
          <pc:docMk/>
          <pc:sldMk cId="1111284817" sldId="272"/>
        </pc:sldMkLst>
        <pc:spChg chg="add mod">
          <ac:chgData name="Ballantyne, Meegan (Curriculum Policy and Standards)" userId="0b324ebd-65ba-428b-adc2-e3fc2a9aab37" providerId="ADAL" clId="{91EBBB85-6C81-40BB-A760-93C928F91CD1}" dt="2022-02-28T03:07:50.068" v="1" actId="1076"/>
          <ac:spMkLst>
            <pc:docMk/>
            <pc:sldMk cId="1111284817" sldId="272"/>
            <ac:spMk id="8" creationId="{9C637E3D-64D1-4C15-B285-1DF5C625E414}"/>
          </ac:spMkLst>
        </pc:spChg>
      </pc:sldChg>
      <pc:sldChg chg="addSp modSp mod">
        <pc:chgData name="Ballantyne, Meegan (Curriculum Policy and Standards)" userId="0b324ebd-65ba-428b-adc2-e3fc2a9aab37" providerId="ADAL" clId="{91EBBB85-6C81-40BB-A760-93C928F91CD1}" dt="2022-02-28T03:08:09.065" v="3" actId="1076"/>
        <pc:sldMkLst>
          <pc:docMk/>
          <pc:sldMk cId="1058400047" sldId="274"/>
        </pc:sldMkLst>
        <pc:spChg chg="add mod">
          <ac:chgData name="Ballantyne, Meegan (Curriculum Policy and Standards)" userId="0b324ebd-65ba-428b-adc2-e3fc2a9aab37" providerId="ADAL" clId="{91EBBB85-6C81-40BB-A760-93C928F91CD1}" dt="2022-02-28T03:08:09.065" v="3" actId="1076"/>
          <ac:spMkLst>
            <pc:docMk/>
            <pc:sldMk cId="1058400047" sldId="274"/>
            <ac:spMk id="7" creationId="{1397B787-5F35-4501-B40E-7BE798EFD89F}"/>
          </ac:spMkLst>
        </pc:spChg>
      </pc:sldChg>
      <pc:sldChg chg="addSp modSp mod">
        <pc:chgData name="Ballantyne, Meegan (Curriculum Policy and Standards)" userId="0b324ebd-65ba-428b-adc2-e3fc2a9aab37" providerId="ADAL" clId="{91EBBB85-6C81-40BB-A760-93C928F91CD1}" dt="2022-02-28T03:09:50.387" v="13" actId="1076"/>
        <pc:sldMkLst>
          <pc:docMk/>
          <pc:sldMk cId="2030106718" sldId="275"/>
        </pc:sldMkLst>
        <pc:spChg chg="add mod">
          <ac:chgData name="Ballantyne, Meegan (Curriculum Policy and Standards)" userId="0b324ebd-65ba-428b-adc2-e3fc2a9aab37" providerId="ADAL" clId="{91EBBB85-6C81-40BB-A760-93C928F91CD1}" dt="2022-02-28T03:09:50.387" v="13" actId="1076"/>
          <ac:spMkLst>
            <pc:docMk/>
            <pc:sldMk cId="2030106718" sldId="275"/>
            <ac:spMk id="7" creationId="{5B76AA9D-ECD7-4276-905D-00D29DCE426B}"/>
          </ac:spMkLst>
        </pc:spChg>
      </pc:sldChg>
      <pc:sldChg chg="addSp modSp mod">
        <pc:chgData name="Ballantyne, Meegan (Curriculum Policy and Standards)" userId="0b324ebd-65ba-428b-adc2-e3fc2a9aab37" providerId="ADAL" clId="{91EBBB85-6C81-40BB-A760-93C928F91CD1}" dt="2022-02-28T03:09:21.177" v="11" actId="1076"/>
        <pc:sldMkLst>
          <pc:docMk/>
          <pc:sldMk cId="2022321374" sldId="315"/>
        </pc:sldMkLst>
        <pc:spChg chg="add mod">
          <ac:chgData name="Ballantyne, Meegan (Curriculum Policy and Standards)" userId="0b324ebd-65ba-428b-adc2-e3fc2a9aab37" providerId="ADAL" clId="{91EBBB85-6C81-40BB-A760-93C928F91CD1}" dt="2022-02-28T03:09:21.177" v="11" actId="1076"/>
          <ac:spMkLst>
            <pc:docMk/>
            <pc:sldMk cId="2022321374" sldId="315"/>
            <ac:spMk id="9" creationId="{5D597FA5-64C7-442A-A36F-7DDB9A4BFCEC}"/>
          </ac:spMkLst>
        </pc:spChg>
      </pc:sldChg>
      <pc:sldChg chg="addSp modSp mod">
        <pc:chgData name="Ballantyne, Meegan (Curriculum Policy and Standards)" userId="0b324ebd-65ba-428b-adc2-e3fc2a9aab37" providerId="ADAL" clId="{91EBBB85-6C81-40BB-A760-93C928F91CD1}" dt="2022-02-28T03:09:05.115" v="9" actId="1076"/>
        <pc:sldMkLst>
          <pc:docMk/>
          <pc:sldMk cId="224597238" sldId="316"/>
        </pc:sldMkLst>
        <pc:spChg chg="add mod">
          <ac:chgData name="Ballantyne, Meegan (Curriculum Policy and Standards)" userId="0b324ebd-65ba-428b-adc2-e3fc2a9aab37" providerId="ADAL" clId="{91EBBB85-6C81-40BB-A760-93C928F91CD1}" dt="2022-02-28T03:09:05.115" v="9" actId="1076"/>
          <ac:spMkLst>
            <pc:docMk/>
            <pc:sldMk cId="224597238" sldId="316"/>
            <ac:spMk id="8" creationId="{B0D60A45-71BF-44F0-A82E-5A3F115468B3}"/>
          </ac:spMkLst>
        </pc:spChg>
      </pc:sldChg>
      <pc:sldChg chg="addSp modSp mod">
        <pc:chgData name="Ballantyne, Meegan (Curriculum Policy and Standards)" userId="0b324ebd-65ba-428b-adc2-e3fc2a9aab37" providerId="ADAL" clId="{91EBBB85-6C81-40BB-A760-93C928F91CD1}" dt="2022-02-28T03:08:35.420" v="7" actId="1076"/>
        <pc:sldMkLst>
          <pc:docMk/>
          <pc:sldMk cId="1951034065" sldId="327"/>
        </pc:sldMkLst>
        <pc:spChg chg="add mod">
          <ac:chgData name="Ballantyne, Meegan (Curriculum Policy and Standards)" userId="0b324ebd-65ba-428b-adc2-e3fc2a9aab37" providerId="ADAL" clId="{91EBBB85-6C81-40BB-A760-93C928F91CD1}" dt="2022-02-28T03:08:35.420" v="7" actId="1076"/>
          <ac:spMkLst>
            <pc:docMk/>
            <pc:sldMk cId="1951034065" sldId="327"/>
            <ac:spMk id="8" creationId="{A03EADF5-8612-474C-A5DE-BA9FC11A43E9}"/>
          </ac:spMkLst>
        </pc:spChg>
      </pc:sldChg>
      <pc:sldChg chg="addSp modSp mod">
        <pc:chgData name="Ballantyne, Meegan (Curriculum Policy and Standards)" userId="0b324ebd-65ba-428b-adc2-e3fc2a9aab37" providerId="ADAL" clId="{91EBBB85-6C81-40BB-A760-93C928F91CD1}" dt="2022-02-28T03:08:18.096" v="5" actId="1076"/>
        <pc:sldMkLst>
          <pc:docMk/>
          <pc:sldMk cId="927315394" sldId="331"/>
        </pc:sldMkLst>
        <pc:spChg chg="add mod">
          <ac:chgData name="Ballantyne, Meegan (Curriculum Policy and Standards)" userId="0b324ebd-65ba-428b-adc2-e3fc2a9aab37" providerId="ADAL" clId="{91EBBB85-6C81-40BB-A760-93C928F91CD1}" dt="2022-02-28T03:08:18.096" v="5" actId="1076"/>
          <ac:spMkLst>
            <pc:docMk/>
            <pc:sldMk cId="927315394" sldId="331"/>
            <ac:spMk id="8" creationId="{8B6BB1D8-ADD8-4CEB-BE78-1AE17E47C9F3}"/>
          </ac:spMkLst>
        </pc:spChg>
      </pc:sldChg>
    </pc:docChg>
  </pc:docChgLst>
  <pc:docChgLst>
    <pc:chgData name="Bell, Anne (Curriculum Support)" userId="S::anne.bell316@schools.sa.edu.au::864cd7e3-3f26-4a7b-b766-4fec11bc6bba" providerId="AD" clId="Web-{0DED9F12-B1F6-4090-AFC0-611624780F02}"/>
    <pc:docChg chg="modSld">
      <pc:chgData name="Bell, Anne (Curriculum Support)" userId="S::anne.bell316@schools.sa.edu.au::864cd7e3-3f26-4a7b-b766-4fec11bc6bba" providerId="AD" clId="Web-{0DED9F12-B1F6-4090-AFC0-611624780F02}" dt="2022-02-21T07:20:51.631" v="9" actId="20577"/>
      <pc:docMkLst>
        <pc:docMk/>
      </pc:docMkLst>
      <pc:sldChg chg="modSp">
        <pc:chgData name="Bell, Anne (Curriculum Support)" userId="S::anne.bell316@schools.sa.edu.au::864cd7e3-3f26-4a7b-b766-4fec11bc6bba" providerId="AD" clId="Web-{0DED9F12-B1F6-4090-AFC0-611624780F02}" dt="2022-02-21T07:20:51.631" v="9" actId="20577"/>
        <pc:sldMkLst>
          <pc:docMk/>
          <pc:sldMk cId="3445766138" sldId="270"/>
        </pc:sldMkLst>
        <pc:spChg chg="mod">
          <ac:chgData name="Bell, Anne (Curriculum Support)" userId="S::anne.bell316@schools.sa.edu.au::864cd7e3-3f26-4a7b-b766-4fec11bc6bba" providerId="AD" clId="Web-{0DED9F12-B1F6-4090-AFC0-611624780F02}" dt="2022-02-21T07:20:51.631" v="9" actId="20577"/>
          <ac:spMkLst>
            <pc:docMk/>
            <pc:sldMk cId="3445766138" sldId="270"/>
            <ac:spMk id="5" creationId="{DEC6C54A-C904-4063-9321-516FEB173F89}"/>
          </ac:spMkLst>
        </pc:spChg>
      </pc:sldChg>
    </pc:docChg>
  </pc:docChgLst>
  <pc:docChgLst>
    <pc:chgData name="Basic, Adriana (Curriculum Support)" userId="ffdbb911-2bc8-42d4-8e6b-e570f363887a" providerId="ADAL" clId="{9EEFD35A-68C4-4EE8-98B2-923235FB9480}"/>
    <pc:docChg chg="custSel modSld sldOrd">
      <pc:chgData name="Basic, Adriana (Curriculum Support)" userId="ffdbb911-2bc8-42d4-8e6b-e570f363887a" providerId="ADAL" clId="{9EEFD35A-68C4-4EE8-98B2-923235FB9480}" dt="2022-01-26T01:01:21.351" v="81" actId="3626"/>
      <pc:docMkLst>
        <pc:docMk/>
      </pc:docMkLst>
      <pc:sldChg chg="modTransition">
        <pc:chgData name="Basic, Adriana (Curriculum Support)" userId="ffdbb911-2bc8-42d4-8e6b-e570f363887a" providerId="ADAL" clId="{9EEFD35A-68C4-4EE8-98B2-923235FB9480}" dt="2022-01-26T00:12:44.462" v="6"/>
        <pc:sldMkLst>
          <pc:docMk/>
          <pc:sldMk cId="3641841233" sldId="268"/>
        </pc:sldMkLst>
      </pc:sldChg>
      <pc:sldChg chg="modSp mod">
        <pc:chgData name="Basic, Adriana (Curriculum Support)" userId="ffdbb911-2bc8-42d4-8e6b-e570f363887a" providerId="ADAL" clId="{9EEFD35A-68C4-4EE8-98B2-923235FB9480}" dt="2022-01-26T00:18:37.616" v="9" actId="14100"/>
        <pc:sldMkLst>
          <pc:docMk/>
          <pc:sldMk cId="1379353518" sldId="269"/>
        </pc:sldMkLst>
        <pc:spChg chg="mod">
          <ac:chgData name="Basic, Adriana (Curriculum Support)" userId="ffdbb911-2bc8-42d4-8e6b-e570f363887a" providerId="ADAL" clId="{9EEFD35A-68C4-4EE8-98B2-923235FB9480}" dt="2022-01-26T00:18:37.616" v="9" actId="14100"/>
          <ac:spMkLst>
            <pc:docMk/>
            <pc:sldMk cId="1379353518" sldId="269"/>
            <ac:spMk id="2" creationId="{D04B11CB-A4AA-4BB3-AE5A-874E462C0F69}"/>
          </ac:spMkLst>
        </pc:spChg>
        <pc:picChg chg="mod">
          <ac:chgData name="Basic, Adriana (Curriculum Support)" userId="ffdbb911-2bc8-42d4-8e6b-e570f363887a" providerId="ADAL" clId="{9EEFD35A-68C4-4EE8-98B2-923235FB9480}" dt="2022-01-26T00:18:23.345" v="8" actId="1076"/>
          <ac:picMkLst>
            <pc:docMk/>
            <pc:sldMk cId="1379353518" sldId="269"/>
            <ac:picMk id="5" creationId="{D4F50DD8-9008-4997-B1EB-35C0E9807147}"/>
          </ac:picMkLst>
        </pc:picChg>
      </pc:sldChg>
      <pc:sldChg chg="modSp mod">
        <pc:chgData name="Basic, Adriana (Curriculum Support)" userId="ffdbb911-2bc8-42d4-8e6b-e570f363887a" providerId="ADAL" clId="{9EEFD35A-68C4-4EE8-98B2-923235FB9480}" dt="2022-01-26T00:20:46.767" v="13" actId="20577"/>
        <pc:sldMkLst>
          <pc:docMk/>
          <pc:sldMk cId="3445766138" sldId="270"/>
        </pc:sldMkLst>
        <pc:spChg chg="mod">
          <ac:chgData name="Basic, Adriana (Curriculum Support)" userId="ffdbb911-2bc8-42d4-8e6b-e570f363887a" providerId="ADAL" clId="{9EEFD35A-68C4-4EE8-98B2-923235FB9480}" dt="2022-01-26T00:20:46.767" v="13" actId="20577"/>
          <ac:spMkLst>
            <pc:docMk/>
            <pc:sldMk cId="3445766138" sldId="270"/>
            <ac:spMk id="5" creationId="{DEC6C54A-C904-4063-9321-516FEB173F89}"/>
          </ac:spMkLst>
        </pc:spChg>
        <pc:picChg chg="mod">
          <ac:chgData name="Basic, Adriana (Curriculum Support)" userId="ffdbb911-2bc8-42d4-8e6b-e570f363887a" providerId="ADAL" clId="{9EEFD35A-68C4-4EE8-98B2-923235FB9480}" dt="2022-01-26T00:20:26.457" v="11" actId="1076"/>
          <ac:picMkLst>
            <pc:docMk/>
            <pc:sldMk cId="3445766138" sldId="270"/>
            <ac:picMk id="3" creationId="{78070956-767D-49AC-9266-E1DE5EBD2EBE}"/>
          </ac:picMkLst>
        </pc:picChg>
      </pc:sldChg>
      <pc:sldChg chg="modSp mod">
        <pc:chgData name="Basic, Adriana (Curriculum Support)" userId="ffdbb911-2bc8-42d4-8e6b-e570f363887a" providerId="ADAL" clId="{9EEFD35A-68C4-4EE8-98B2-923235FB9480}" dt="2022-01-26T00:21:36.270" v="16" actId="1076"/>
        <pc:sldMkLst>
          <pc:docMk/>
          <pc:sldMk cId="1447815874" sldId="271"/>
        </pc:sldMkLst>
        <pc:spChg chg="mod">
          <ac:chgData name="Basic, Adriana (Curriculum Support)" userId="ffdbb911-2bc8-42d4-8e6b-e570f363887a" providerId="ADAL" clId="{9EEFD35A-68C4-4EE8-98B2-923235FB9480}" dt="2022-01-26T00:21:05.492" v="14" actId="20577"/>
          <ac:spMkLst>
            <pc:docMk/>
            <pc:sldMk cId="1447815874" sldId="271"/>
            <ac:spMk id="5" creationId="{BCE3AB4E-53C3-415C-BE61-7195AE1E339A}"/>
          </ac:spMkLst>
        </pc:spChg>
        <pc:picChg chg="mod">
          <ac:chgData name="Basic, Adriana (Curriculum Support)" userId="ffdbb911-2bc8-42d4-8e6b-e570f363887a" providerId="ADAL" clId="{9EEFD35A-68C4-4EE8-98B2-923235FB9480}" dt="2022-01-26T00:21:36.270" v="16" actId="1076"/>
          <ac:picMkLst>
            <pc:docMk/>
            <pc:sldMk cId="1447815874" sldId="271"/>
            <ac:picMk id="2" creationId="{F9C2026C-DF94-444D-BC93-FAAFEFC551FA}"/>
          </ac:picMkLst>
        </pc:picChg>
      </pc:sldChg>
      <pc:sldChg chg="modSp mod">
        <pc:chgData name="Basic, Adriana (Curriculum Support)" userId="ffdbb911-2bc8-42d4-8e6b-e570f363887a" providerId="ADAL" clId="{9EEFD35A-68C4-4EE8-98B2-923235FB9480}" dt="2022-01-26T01:01:21.351" v="81" actId="3626"/>
        <pc:sldMkLst>
          <pc:docMk/>
          <pc:sldMk cId="1111284817" sldId="272"/>
        </pc:sldMkLst>
        <pc:spChg chg="mod">
          <ac:chgData name="Basic, Adriana (Curriculum Support)" userId="ffdbb911-2bc8-42d4-8e6b-e570f363887a" providerId="ADAL" clId="{9EEFD35A-68C4-4EE8-98B2-923235FB9480}" dt="2022-01-26T01:01:21.351" v="81" actId="3626"/>
          <ac:spMkLst>
            <pc:docMk/>
            <pc:sldMk cId="1111284817" sldId="272"/>
            <ac:spMk id="11" creationId="{93DB8A3A-34AC-46A0-B73D-0DF86EE1DC68}"/>
          </ac:spMkLst>
        </pc:spChg>
        <pc:picChg chg="mod">
          <ac:chgData name="Basic, Adriana (Curriculum Support)" userId="ffdbb911-2bc8-42d4-8e6b-e570f363887a" providerId="ADAL" clId="{9EEFD35A-68C4-4EE8-98B2-923235FB9480}" dt="2022-01-26T00:24:30.078" v="22" actId="1076"/>
          <ac:picMkLst>
            <pc:docMk/>
            <pc:sldMk cId="1111284817" sldId="272"/>
            <ac:picMk id="2" creationId="{0F4DDB09-3736-47A3-8AF5-769FC5EE6E92}"/>
          </ac:picMkLst>
        </pc:picChg>
      </pc:sldChg>
      <pc:sldChg chg="modSp mod">
        <pc:chgData name="Basic, Adriana (Curriculum Support)" userId="ffdbb911-2bc8-42d4-8e6b-e570f363887a" providerId="ADAL" clId="{9EEFD35A-68C4-4EE8-98B2-923235FB9480}" dt="2022-01-26T00:28:42.955" v="24" actId="1076"/>
        <pc:sldMkLst>
          <pc:docMk/>
          <pc:sldMk cId="3277572930" sldId="273"/>
        </pc:sldMkLst>
        <pc:picChg chg="mod">
          <ac:chgData name="Basic, Adriana (Curriculum Support)" userId="ffdbb911-2bc8-42d4-8e6b-e570f363887a" providerId="ADAL" clId="{9EEFD35A-68C4-4EE8-98B2-923235FB9480}" dt="2022-01-26T00:28:42.955" v="24" actId="1076"/>
          <ac:picMkLst>
            <pc:docMk/>
            <pc:sldMk cId="3277572930" sldId="273"/>
            <ac:picMk id="3" creationId="{C76B15DF-06C9-41D3-B9A2-3CBC03D02510}"/>
          </ac:picMkLst>
        </pc:picChg>
      </pc:sldChg>
      <pc:sldChg chg="modSp mod">
        <pc:chgData name="Basic, Adriana (Curriculum Support)" userId="ffdbb911-2bc8-42d4-8e6b-e570f363887a" providerId="ADAL" clId="{9EEFD35A-68C4-4EE8-98B2-923235FB9480}" dt="2022-01-26T01:01:01.398" v="80" actId="3626"/>
        <pc:sldMkLst>
          <pc:docMk/>
          <pc:sldMk cId="1058400047" sldId="274"/>
        </pc:sldMkLst>
        <pc:spChg chg="mod">
          <ac:chgData name="Basic, Adriana (Curriculum Support)" userId="ffdbb911-2bc8-42d4-8e6b-e570f363887a" providerId="ADAL" clId="{9EEFD35A-68C4-4EE8-98B2-923235FB9480}" dt="2022-01-26T01:01:01.398" v="80" actId="3626"/>
          <ac:spMkLst>
            <pc:docMk/>
            <pc:sldMk cId="1058400047" sldId="274"/>
            <ac:spMk id="22" creationId="{278B0736-5F8B-42AD-8F09-BC5C592C5D7C}"/>
          </ac:spMkLst>
        </pc:spChg>
        <pc:picChg chg="mod">
          <ac:chgData name="Basic, Adriana (Curriculum Support)" userId="ffdbb911-2bc8-42d4-8e6b-e570f363887a" providerId="ADAL" clId="{9EEFD35A-68C4-4EE8-98B2-923235FB9480}" dt="2022-01-26T00:30:01.733" v="26" actId="1076"/>
          <ac:picMkLst>
            <pc:docMk/>
            <pc:sldMk cId="1058400047" sldId="274"/>
            <ac:picMk id="2" creationId="{CB64E842-43A3-4FCA-9203-C96B131341A3}"/>
          </ac:picMkLst>
        </pc:picChg>
        <pc:picChg chg="mod">
          <ac:chgData name="Basic, Adriana (Curriculum Support)" userId="ffdbb911-2bc8-42d4-8e6b-e570f363887a" providerId="ADAL" clId="{9EEFD35A-68C4-4EE8-98B2-923235FB9480}" dt="2022-01-26T00:31:14.543" v="29" actId="692"/>
          <ac:picMkLst>
            <pc:docMk/>
            <pc:sldMk cId="1058400047" sldId="274"/>
            <ac:picMk id="21" creationId="{E00B2590-7EB1-4C45-8251-79754E161E20}"/>
          </ac:picMkLst>
        </pc:picChg>
      </pc:sldChg>
      <pc:sldChg chg="modSp mod">
        <pc:chgData name="Basic, Adriana (Curriculum Support)" userId="ffdbb911-2bc8-42d4-8e6b-e570f363887a" providerId="ADAL" clId="{9EEFD35A-68C4-4EE8-98B2-923235FB9480}" dt="2022-01-26T00:59:07.182" v="77" actId="14100"/>
        <pc:sldMkLst>
          <pc:docMk/>
          <pc:sldMk cId="2030106718" sldId="275"/>
        </pc:sldMkLst>
        <pc:spChg chg="mod">
          <ac:chgData name="Basic, Adriana (Curriculum Support)" userId="ffdbb911-2bc8-42d4-8e6b-e570f363887a" providerId="ADAL" clId="{9EEFD35A-68C4-4EE8-98B2-923235FB9480}" dt="2022-01-26T00:59:07.182" v="77" actId="14100"/>
          <ac:spMkLst>
            <pc:docMk/>
            <pc:sldMk cId="2030106718" sldId="275"/>
            <ac:spMk id="5" creationId="{776FC4A8-B454-4C05-A391-88EE5572A666}"/>
          </ac:spMkLst>
        </pc:spChg>
        <pc:spChg chg="mod">
          <ac:chgData name="Basic, Adriana (Curriculum Support)" userId="ffdbb911-2bc8-42d4-8e6b-e570f363887a" providerId="ADAL" clId="{9EEFD35A-68C4-4EE8-98B2-923235FB9480}" dt="2022-01-26T00:48:46.773" v="70" actId="1076"/>
          <ac:spMkLst>
            <pc:docMk/>
            <pc:sldMk cId="2030106718" sldId="275"/>
            <ac:spMk id="6" creationId="{4F0D7D7E-9F48-4AB6-82DC-196C7C611AAA}"/>
          </ac:spMkLst>
        </pc:spChg>
        <pc:spChg chg="mod">
          <ac:chgData name="Basic, Adriana (Curriculum Support)" userId="ffdbb911-2bc8-42d4-8e6b-e570f363887a" providerId="ADAL" clId="{9EEFD35A-68C4-4EE8-98B2-923235FB9480}" dt="2022-01-26T00:58:11.594" v="76" actId="3626"/>
          <ac:spMkLst>
            <pc:docMk/>
            <pc:sldMk cId="2030106718" sldId="275"/>
            <ac:spMk id="9" creationId="{1D4990E9-AD86-47D6-9551-63F5B077A7BF}"/>
          </ac:spMkLst>
        </pc:spChg>
        <pc:picChg chg="mod">
          <ac:chgData name="Basic, Adriana (Curriculum Support)" userId="ffdbb911-2bc8-42d4-8e6b-e570f363887a" providerId="ADAL" clId="{9EEFD35A-68C4-4EE8-98B2-923235FB9480}" dt="2022-01-26T00:48:26.157" v="65" actId="1076"/>
          <ac:picMkLst>
            <pc:docMk/>
            <pc:sldMk cId="2030106718" sldId="275"/>
            <ac:picMk id="4" creationId="{A6622C8B-FB15-4F95-B2E8-C03E729FD834}"/>
          </ac:picMkLst>
        </pc:picChg>
        <pc:picChg chg="mod">
          <ac:chgData name="Basic, Adriana (Curriculum Support)" userId="ffdbb911-2bc8-42d4-8e6b-e570f363887a" providerId="ADAL" clId="{9EEFD35A-68C4-4EE8-98B2-923235FB9480}" dt="2022-01-26T00:48:20.965" v="64" actId="1076"/>
          <ac:picMkLst>
            <pc:docMk/>
            <pc:sldMk cId="2030106718" sldId="275"/>
            <ac:picMk id="8" creationId="{A5BE566C-EB4F-461D-B25D-3CAAB4B07795}"/>
          </ac:picMkLst>
        </pc:picChg>
      </pc:sldChg>
      <pc:sldChg chg="ord">
        <pc:chgData name="Basic, Adriana (Curriculum Support)" userId="ffdbb911-2bc8-42d4-8e6b-e570f363887a" providerId="ADAL" clId="{9EEFD35A-68C4-4EE8-98B2-923235FB9480}" dt="2022-01-26T00:51:01.657" v="74"/>
        <pc:sldMkLst>
          <pc:docMk/>
          <pc:sldMk cId="1206063152" sldId="284"/>
        </pc:sldMkLst>
      </pc:sldChg>
      <pc:sldChg chg="modSp mod">
        <pc:chgData name="Basic, Adriana (Curriculum Support)" userId="ffdbb911-2bc8-42d4-8e6b-e570f363887a" providerId="ADAL" clId="{9EEFD35A-68C4-4EE8-98B2-923235FB9480}" dt="2022-01-26T00:22:16.189" v="18" actId="1076"/>
        <pc:sldMkLst>
          <pc:docMk/>
          <pc:sldMk cId="903862882" sldId="307"/>
        </pc:sldMkLst>
        <pc:picChg chg="mod">
          <ac:chgData name="Basic, Adriana (Curriculum Support)" userId="ffdbb911-2bc8-42d4-8e6b-e570f363887a" providerId="ADAL" clId="{9EEFD35A-68C4-4EE8-98B2-923235FB9480}" dt="2022-01-26T00:22:16.189" v="18" actId="1076"/>
          <ac:picMkLst>
            <pc:docMk/>
            <pc:sldMk cId="903862882" sldId="307"/>
            <ac:picMk id="3" creationId="{249B0A78-5A15-4776-B441-60ACBA1B02FF}"/>
          </ac:picMkLst>
        </pc:picChg>
      </pc:sldChg>
      <pc:sldChg chg="modSp mod">
        <pc:chgData name="Basic, Adriana (Curriculum Support)" userId="ffdbb911-2bc8-42d4-8e6b-e570f363887a" providerId="ADAL" clId="{9EEFD35A-68C4-4EE8-98B2-923235FB9480}" dt="2022-01-26T00:38:16.478" v="46" actId="14100"/>
        <pc:sldMkLst>
          <pc:docMk/>
          <pc:sldMk cId="140591372" sldId="313"/>
        </pc:sldMkLst>
        <pc:spChg chg="mod">
          <ac:chgData name="Basic, Adriana (Curriculum Support)" userId="ffdbb911-2bc8-42d4-8e6b-e570f363887a" providerId="ADAL" clId="{9EEFD35A-68C4-4EE8-98B2-923235FB9480}" dt="2022-01-26T00:38:16.478" v="46" actId="14100"/>
          <ac:spMkLst>
            <pc:docMk/>
            <pc:sldMk cId="140591372" sldId="313"/>
            <ac:spMk id="6" creationId="{7A94F50E-7723-4A90-95CA-E0231C620AEA}"/>
          </ac:spMkLst>
        </pc:spChg>
        <pc:picChg chg="mod">
          <ac:chgData name="Basic, Adriana (Curriculum Support)" userId="ffdbb911-2bc8-42d4-8e6b-e570f363887a" providerId="ADAL" clId="{9EEFD35A-68C4-4EE8-98B2-923235FB9480}" dt="2022-01-26T00:36:38.996" v="41" actId="1076"/>
          <ac:picMkLst>
            <pc:docMk/>
            <pc:sldMk cId="140591372" sldId="313"/>
            <ac:picMk id="2" creationId="{158915FA-7DC8-4542-8C78-8059902623D9}"/>
          </ac:picMkLst>
        </pc:picChg>
      </pc:sldChg>
      <pc:sldChg chg="modSp mod">
        <pc:chgData name="Basic, Adriana (Curriculum Support)" userId="ffdbb911-2bc8-42d4-8e6b-e570f363887a" providerId="ADAL" clId="{9EEFD35A-68C4-4EE8-98B2-923235FB9480}" dt="2022-01-26T00:59:37.160" v="78" actId="3626"/>
        <pc:sldMkLst>
          <pc:docMk/>
          <pc:sldMk cId="2022321374" sldId="315"/>
        </pc:sldMkLst>
        <pc:spChg chg="mod">
          <ac:chgData name="Basic, Adriana (Curriculum Support)" userId="ffdbb911-2bc8-42d4-8e6b-e570f363887a" providerId="ADAL" clId="{9EEFD35A-68C4-4EE8-98B2-923235FB9480}" dt="2022-01-26T00:59:37.160" v="78" actId="3626"/>
          <ac:spMkLst>
            <pc:docMk/>
            <pc:sldMk cId="2022321374" sldId="315"/>
            <ac:spMk id="7" creationId="{A9994B4F-0276-475A-A2B6-7A50D583EE92}"/>
          </ac:spMkLst>
        </pc:spChg>
        <pc:picChg chg="mod">
          <ac:chgData name="Basic, Adriana (Curriculum Support)" userId="ffdbb911-2bc8-42d4-8e6b-e570f363887a" providerId="ADAL" clId="{9EEFD35A-68C4-4EE8-98B2-923235FB9480}" dt="2022-01-26T00:41:13.225" v="52" actId="1076"/>
          <ac:picMkLst>
            <pc:docMk/>
            <pc:sldMk cId="2022321374" sldId="315"/>
            <ac:picMk id="8" creationId="{B01EC9FA-0DD8-4B32-8CEE-8BA78AD6721C}"/>
          </ac:picMkLst>
        </pc:picChg>
      </pc:sldChg>
      <pc:sldChg chg="modSp mod">
        <pc:chgData name="Basic, Adriana (Curriculum Support)" userId="ffdbb911-2bc8-42d4-8e6b-e570f363887a" providerId="ADAL" clId="{9EEFD35A-68C4-4EE8-98B2-923235FB9480}" dt="2022-01-26T00:40:15.505" v="50" actId="1076"/>
        <pc:sldMkLst>
          <pc:docMk/>
          <pc:sldMk cId="224597238" sldId="316"/>
        </pc:sldMkLst>
        <pc:picChg chg="mod">
          <ac:chgData name="Basic, Adriana (Curriculum Support)" userId="ffdbb911-2bc8-42d4-8e6b-e570f363887a" providerId="ADAL" clId="{9EEFD35A-68C4-4EE8-98B2-923235FB9480}" dt="2022-01-26T00:40:15.505" v="50" actId="1076"/>
          <ac:picMkLst>
            <pc:docMk/>
            <pc:sldMk cId="224597238" sldId="316"/>
            <ac:picMk id="2" creationId="{54D9FF63-C7CE-430F-8F66-12899BC50FBC}"/>
          </ac:picMkLst>
        </pc:picChg>
      </pc:sldChg>
      <pc:sldChg chg="modSp mod">
        <pc:chgData name="Basic, Adriana (Curriculum Support)" userId="ffdbb911-2bc8-42d4-8e6b-e570f363887a" providerId="ADAL" clId="{9EEFD35A-68C4-4EE8-98B2-923235FB9480}" dt="2022-01-26T00:45:33.348" v="57" actId="14100"/>
        <pc:sldMkLst>
          <pc:docMk/>
          <pc:sldMk cId="2502762598" sldId="322"/>
        </pc:sldMkLst>
        <pc:spChg chg="mod">
          <ac:chgData name="Basic, Adriana (Curriculum Support)" userId="ffdbb911-2bc8-42d4-8e6b-e570f363887a" providerId="ADAL" clId="{9EEFD35A-68C4-4EE8-98B2-923235FB9480}" dt="2022-01-26T00:45:33.348" v="57" actId="14100"/>
          <ac:spMkLst>
            <pc:docMk/>
            <pc:sldMk cId="2502762598" sldId="322"/>
            <ac:spMk id="5" creationId="{8FFCC6EA-7D81-4E76-8B21-2CB8D730665B}"/>
          </ac:spMkLst>
        </pc:spChg>
        <pc:picChg chg="mod">
          <ac:chgData name="Basic, Adriana (Curriculum Support)" userId="ffdbb911-2bc8-42d4-8e6b-e570f363887a" providerId="ADAL" clId="{9EEFD35A-68C4-4EE8-98B2-923235FB9480}" dt="2022-01-26T00:45:21.062" v="56" actId="1076"/>
          <ac:picMkLst>
            <pc:docMk/>
            <pc:sldMk cId="2502762598" sldId="322"/>
            <ac:picMk id="2" creationId="{0E1E19D0-99E7-4FDD-8060-CDEFA5BD8D29}"/>
          </ac:picMkLst>
        </pc:picChg>
      </pc:sldChg>
      <pc:sldChg chg="modSp mod">
        <pc:chgData name="Basic, Adriana (Curriculum Support)" userId="ffdbb911-2bc8-42d4-8e6b-e570f363887a" providerId="ADAL" clId="{9EEFD35A-68C4-4EE8-98B2-923235FB9480}" dt="2022-01-26T00:23:51.453" v="20" actId="1076"/>
        <pc:sldMkLst>
          <pc:docMk/>
          <pc:sldMk cId="2447267933" sldId="325"/>
        </pc:sldMkLst>
        <pc:picChg chg="mod">
          <ac:chgData name="Basic, Adriana (Curriculum Support)" userId="ffdbb911-2bc8-42d4-8e6b-e570f363887a" providerId="ADAL" clId="{9EEFD35A-68C4-4EE8-98B2-923235FB9480}" dt="2022-01-26T00:23:51.453" v="20" actId="1076"/>
          <ac:picMkLst>
            <pc:docMk/>
            <pc:sldMk cId="2447267933" sldId="325"/>
            <ac:picMk id="6" creationId="{D956285B-E5BF-4A09-ABCE-0D8728283672}"/>
          </ac:picMkLst>
        </pc:picChg>
      </pc:sldChg>
      <pc:sldChg chg="modSp mod">
        <pc:chgData name="Basic, Adriana (Curriculum Support)" userId="ffdbb911-2bc8-42d4-8e6b-e570f363887a" providerId="ADAL" clId="{9EEFD35A-68C4-4EE8-98B2-923235FB9480}" dt="2022-01-26T01:00:09.329" v="79" actId="3626"/>
        <pc:sldMkLst>
          <pc:docMk/>
          <pc:sldMk cId="1951034065" sldId="327"/>
        </pc:sldMkLst>
        <pc:spChg chg="mod">
          <ac:chgData name="Basic, Adriana (Curriculum Support)" userId="ffdbb911-2bc8-42d4-8e6b-e570f363887a" providerId="ADAL" clId="{9EEFD35A-68C4-4EE8-98B2-923235FB9480}" dt="2022-01-26T01:00:09.329" v="79" actId="3626"/>
          <ac:spMkLst>
            <pc:docMk/>
            <pc:sldMk cId="1951034065" sldId="327"/>
            <ac:spMk id="4" creationId="{2F6F7CF0-BE25-4A8C-A188-099ABC36DF93}"/>
          </ac:spMkLst>
        </pc:spChg>
        <pc:spChg chg="mod">
          <ac:chgData name="Basic, Adriana (Curriculum Support)" userId="ffdbb911-2bc8-42d4-8e6b-e570f363887a" providerId="ADAL" clId="{9EEFD35A-68C4-4EE8-98B2-923235FB9480}" dt="2022-01-26T00:37:38.729" v="43" actId="20577"/>
          <ac:spMkLst>
            <pc:docMk/>
            <pc:sldMk cId="1951034065" sldId="327"/>
            <ac:spMk id="6" creationId="{4C639C36-35F1-40F5-94E6-F32AE42A2274}"/>
          </ac:spMkLst>
        </pc:spChg>
        <pc:picChg chg="mod">
          <ac:chgData name="Basic, Adriana (Curriculum Support)" userId="ffdbb911-2bc8-42d4-8e6b-e570f363887a" providerId="ADAL" clId="{9EEFD35A-68C4-4EE8-98B2-923235FB9480}" dt="2022-01-26T00:35:25.091" v="39" actId="1076"/>
          <ac:picMkLst>
            <pc:docMk/>
            <pc:sldMk cId="1951034065" sldId="327"/>
            <ac:picMk id="3" creationId="{D0C730A5-7920-4026-8CDB-3CF55C6D417C}"/>
          </ac:picMkLst>
        </pc:picChg>
      </pc:sldChg>
      <pc:sldChg chg="modSp mod">
        <pc:chgData name="Basic, Adriana (Curriculum Support)" userId="ffdbb911-2bc8-42d4-8e6b-e570f363887a" providerId="ADAL" clId="{9EEFD35A-68C4-4EE8-98B2-923235FB9480}" dt="2022-01-26T00:39:06.711" v="48" actId="1076"/>
        <pc:sldMkLst>
          <pc:docMk/>
          <pc:sldMk cId="3870428003" sldId="328"/>
        </pc:sldMkLst>
        <pc:picChg chg="mod">
          <ac:chgData name="Basic, Adriana (Curriculum Support)" userId="ffdbb911-2bc8-42d4-8e6b-e570f363887a" providerId="ADAL" clId="{9EEFD35A-68C4-4EE8-98B2-923235FB9480}" dt="2022-01-26T00:39:06.711" v="48" actId="1076"/>
          <ac:picMkLst>
            <pc:docMk/>
            <pc:sldMk cId="3870428003" sldId="328"/>
            <ac:picMk id="3" creationId="{CDD2BDE9-0C71-4211-9FA2-F85BE3AA93AF}"/>
          </ac:picMkLst>
        </pc:picChg>
      </pc:sldChg>
      <pc:sldChg chg="modSp mod">
        <pc:chgData name="Basic, Adriana (Curriculum Support)" userId="ffdbb911-2bc8-42d4-8e6b-e570f363887a" providerId="ADAL" clId="{9EEFD35A-68C4-4EE8-98B2-923235FB9480}" dt="2022-01-26T00:44:48.040" v="54" actId="1076"/>
        <pc:sldMkLst>
          <pc:docMk/>
          <pc:sldMk cId="3970312706" sldId="329"/>
        </pc:sldMkLst>
        <pc:picChg chg="mod">
          <ac:chgData name="Basic, Adriana (Curriculum Support)" userId="ffdbb911-2bc8-42d4-8e6b-e570f363887a" providerId="ADAL" clId="{9EEFD35A-68C4-4EE8-98B2-923235FB9480}" dt="2022-01-26T00:44:48.040" v="54" actId="1076"/>
          <ac:picMkLst>
            <pc:docMk/>
            <pc:sldMk cId="3970312706" sldId="329"/>
            <ac:picMk id="2" creationId="{196E9DAE-C112-4764-BD48-6B5F58464FB7}"/>
          </ac:picMkLst>
        </pc:picChg>
      </pc:sldChg>
      <pc:sldChg chg="modSp mod">
        <pc:chgData name="Basic, Adriana (Curriculum Support)" userId="ffdbb911-2bc8-42d4-8e6b-e570f363887a" providerId="ADAL" clId="{9EEFD35A-68C4-4EE8-98B2-923235FB9480}" dt="2022-01-26T00:33:02.530" v="35" actId="1076"/>
        <pc:sldMkLst>
          <pc:docMk/>
          <pc:sldMk cId="927315394" sldId="331"/>
        </pc:sldMkLst>
        <pc:picChg chg="mod">
          <ac:chgData name="Basic, Adriana (Curriculum Support)" userId="ffdbb911-2bc8-42d4-8e6b-e570f363887a" providerId="ADAL" clId="{9EEFD35A-68C4-4EE8-98B2-923235FB9480}" dt="2022-01-26T00:33:02.530" v="35" actId="1076"/>
          <ac:picMkLst>
            <pc:docMk/>
            <pc:sldMk cId="927315394" sldId="331"/>
            <ac:picMk id="3" creationId="{16B9F7BC-0A0C-4C90-B2C1-91C405012280}"/>
          </ac:picMkLst>
        </pc:picChg>
        <pc:picChg chg="mod">
          <ac:chgData name="Basic, Adriana (Curriculum Support)" userId="ffdbb911-2bc8-42d4-8e6b-e570f363887a" providerId="ADAL" clId="{9EEFD35A-68C4-4EE8-98B2-923235FB9480}" dt="2022-01-26T00:32:06.375" v="33" actId="14100"/>
          <ac:picMkLst>
            <pc:docMk/>
            <pc:sldMk cId="927315394" sldId="331"/>
            <ac:picMk id="7" creationId="{80D1EE0D-9CF2-4EC9-8E9E-EF48C53E1771}"/>
          </ac:picMkLst>
        </pc:picChg>
      </pc:sldChg>
      <pc:sldChg chg="modSp mod">
        <pc:chgData name="Basic, Adriana (Curriculum Support)" userId="ffdbb911-2bc8-42d4-8e6b-e570f363887a" providerId="ADAL" clId="{9EEFD35A-68C4-4EE8-98B2-923235FB9480}" dt="2022-01-26T00:34:16.459" v="37" actId="1076"/>
        <pc:sldMkLst>
          <pc:docMk/>
          <pc:sldMk cId="4046129492" sldId="332"/>
        </pc:sldMkLst>
        <pc:picChg chg="mod">
          <ac:chgData name="Basic, Adriana (Curriculum Support)" userId="ffdbb911-2bc8-42d4-8e6b-e570f363887a" providerId="ADAL" clId="{9EEFD35A-68C4-4EE8-98B2-923235FB9480}" dt="2022-01-26T00:34:16.459" v="37" actId="1076"/>
          <ac:picMkLst>
            <pc:docMk/>
            <pc:sldMk cId="4046129492" sldId="332"/>
            <ac:picMk id="8" creationId="{B8C02777-61E9-432E-BF80-0095A9B9B202}"/>
          </ac:picMkLst>
        </pc:picChg>
      </pc:sldChg>
      <pc:sldChg chg="modSp mod">
        <pc:chgData name="Basic, Adriana (Curriculum Support)" userId="ffdbb911-2bc8-42d4-8e6b-e570f363887a" providerId="ADAL" clId="{9EEFD35A-68C4-4EE8-98B2-923235FB9480}" dt="2022-01-26T00:50:34.512" v="72" actId="1076"/>
        <pc:sldMkLst>
          <pc:docMk/>
          <pc:sldMk cId="3556908653" sldId="333"/>
        </pc:sldMkLst>
        <pc:picChg chg="mod">
          <ac:chgData name="Basic, Adriana (Curriculum Support)" userId="ffdbb911-2bc8-42d4-8e6b-e570f363887a" providerId="ADAL" clId="{9EEFD35A-68C4-4EE8-98B2-923235FB9480}" dt="2022-01-26T00:50:34.512" v="72" actId="1076"/>
          <ac:picMkLst>
            <pc:docMk/>
            <pc:sldMk cId="3556908653" sldId="333"/>
            <ac:picMk id="4" creationId="{68E4ED77-2E22-4ECA-8A28-6272AB1D2F1D}"/>
          </ac:picMkLst>
        </pc:picChg>
      </pc:sldChg>
    </pc:docChg>
  </pc:docChgLst>
  <pc:docChgLst>
    <pc:chgData name="Wotton, Meridie (Curriculum Policy and Standards)" userId="S::meridie.wotton9@schools.sa.edu.au::f66a3eea-a7fa-46c3-a1e7-ee9707a129b4" providerId="AD" clId="Web-{ADA06B64-5468-49AE-8DF7-72A4B881FF35}"/>
    <pc:docChg chg="modSld">
      <pc:chgData name="Wotton, Meridie (Curriculum Policy and Standards)" userId="S::meridie.wotton9@schools.sa.edu.au::f66a3eea-a7fa-46c3-a1e7-ee9707a129b4" providerId="AD" clId="Web-{ADA06B64-5468-49AE-8DF7-72A4B881FF35}" dt="2022-01-27T02:50:28.413" v="4" actId="20577"/>
      <pc:docMkLst>
        <pc:docMk/>
      </pc:docMkLst>
      <pc:sldChg chg="modSp">
        <pc:chgData name="Wotton, Meridie (Curriculum Policy and Standards)" userId="S::meridie.wotton9@schools.sa.edu.au::f66a3eea-a7fa-46c3-a1e7-ee9707a129b4" providerId="AD" clId="Web-{ADA06B64-5468-49AE-8DF7-72A4B881FF35}" dt="2022-01-27T02:50:28.413" v="4" actId="20577"/>
        <pc:sldMkLst>
          <pc:docMk/>
          <pc:sldMk cId="3970312706" sldId="329"/>
        </pc:sldMkLst>
        <pc:spChg chg="mod">
          <ac:chgData name="Wotton, Meridie (Curriculum Policy and Standards)" userId="S::meridie.wotton9@schools.sa.edu.au::f66a3eea-a7fa-46c3-a1e7-ee9707a129b4" providerId="AD" clId="Web-{ADA06B64-5468-49AE-8DF7-72A4B881FF35}" dt="2022-01-27T02:50:28.413" v="4" actId="20577"/>
          <ac:spMkLst>
            <pc:docMk/>
            <pc:sldMk cId="3970312706" sldId="329"/>
            <ac:spMk id="7" creationId="{7D2BF130-4A0A-4715-8F63-C3284EE57369}"/>
          </ac:spMkLst>
        </pc:spChg>
      </pc:sldChg>
    </pc:docChg>
  </pc:docChgLst>
  <pc:docChgLst>
    <pc:chgData name="Leary, Nicole (Curriculum Support)" userId="01b25bfb-c137-4a94-ade9-ed5cf1ed147c" providerId="ADAL" clId="{BD0BA39E-C496-4B65-94B4-0EAD88488082}"/>
    <pc:docChg chg="modSld sldOrd">
      <pc:chgData name="Leary, Nicole (Curriculum Support)" userId="01b25bfb-c137-4a94-ade9-ed5cf1ed147c" providerId="ADAL" clId="{BD0BA39E-C496-4B65-94B4-0EAD88488082}" dt="2022-02-23T22:58:02.200" v="9" actId="207"/>
      <pc:docMkLst>
        <pc:docMk/>
      </pc:docMkLst>
      <pc:sldChg chg="modSp mod">
        <pc:chgData name="Leary, Nicole (Curriculum Support)" userId="01b25bfb-c137-4a94-ade9-ed5cf1ed147c" providerId="ADAL" clId="{BD0BA39E-C496-4B65-94B4-0EAD88488082}" dt="2022-02-23T22:57:00.271" v="1" actId="207"/>
        <pc:sldMkLst>
          <pc:docMk/>
          <pc:sldMk cId="1111284817" sldId="272"/>
        </pc:sldMkLst>
        <pc:spChg chg="mod">
          <ac:chgData name="Leary, Nicole (Curriculum Support)" userId="01b25bfb-c137-4a94-ade9-ed5cf1ed147c" providerId="ADAL" clId="{BD0BA39E-C496-4B65-94B4-0EAD88488082}" dt="2022-02-23T22:57:00.271" v="1" actId="207"/>
          <ac:spMkLst>
            <pc:docMk/>
            <pc:sldMk cId="1111284817" sldId="272"/>
            <ac:spMk id="11" creationId="{93DB8A3A-34AC-46A0-B73D-0DF86EE1DC68}"/>
          </ac:spMkLst>
        </pc:spChg>
      </pc:sldChg>
      <pc:sldChg chg="modSp mod ord">
        <pc:chgData name="Leary, Nicole (Curriculum Support)" userId="01b25bfb-c137-4a94-ade9-ed5cf1ed147c" providerId="ADAL" clId="{BD0BA39E-C496-4B65-94B4-0EAD88488082}" dt="2022-02-23T22:57:09.079" v="4" actId="207"/>
        <pc:sldMkLst>
          <pc:docMk/>
          <pc:sldMk cId="1058400047" sldId="274"/>
        </pc:sldMkLst>
        <pc:spChg chg="mod">
          <ac:chgData name="Leary, Nicole (Curriculum Support)" userId="01b25bfb-c137-4a94-ade9-ed5cf1ed147c" providerId="ADAL" clId="{BD0BA39E-C496-4B65-94B4-0EAD88488082}" dt="2022-02-23T22:57:09.079" v="4" actId="207"/>
          <ac:spMkLst>
            <pc:docMk/>
            <pc:sldMk cId="1058400047" sldId="274"/>
            <ac:spMk id="22" creationId="{278B0736-5F8B-42AD-8F09-BC5C592C5D7C}"/>
          </ac:spMkLst>
        </pc:spChg>
      </pc:sldChg>
      <pc:sldChg chg="modSp mod">
        <pc:chgData name="Leary, Nicole (Curriculum Support)" userId="01b25bfb-c137-4a94-ade9-ed5cf1ed147c" providerId="ADAL" clId="{BD0BA39E-C496-4B65-94B4-0EAD88488082}" dt="2022-02-23T22:58:02.200" v="9" actId="207"/>
        <pc:sldMkLst>
          <pc:docMk/>
          <pc:sldMk cId="2030106718" sldId="275"/>
        </pc:sldMkLst>
        <pc:spChg chg="mod">
          <ac:chgData name="Leary, Nicole (Curriculum Support)" userId="01b25bfb-c137-4a94-ade9-ed5cf1ed147c" providerId="ADAL" clId="{BD0BA39E-C496-4B65-94B4-0EAD88488082}" dt="2022-02-23T22:58:02.200" v="9" actId="207"/>
          <ac:spMkLst>
            <pc:docMk/>
            <pc:sldMk cId="2030106718" sldId="275"/>
            <ac:spMk id="9" creationId="{1D4990E9-AD86-47D6-9551-63F5B077A7BF}"/>
          </ac:spMkLst>
        </pc:spChg>
      </pc:sldChg>
      <pc:sldChg chg="modSp mod">
        <pc:chgData name="Leary, Nicole (Curriculum Support)" userId="01b25bfb-c137-4a94-ade9-ed5cf1ed147c" providerId="ADAL" clId="{BD0BA39E-C496-4B65-94B4-0EAD88488082}" dt="2022-02-23T22:57:52.867" v="8" actId="207"/>
        <pc:sldMkLst>
          <pc:docMk/>
          <pc:sldMk cId="2022321374" sldId="315"/>
        </pc:sldMkLst>
        <pc:spChg chg="mod">
          <ac:chgData name="Leary, Nicole (Curriculum Support)" userId="01b25bfb-c137-4a94-ade9-ed5cf1ed147c" providerId="ADAL" clId="{BD0BA39E-C496-4B65-94B4-0EAD88488082}" dt="2022-02-23T22:57:52.867" v="8" actId="207"/>
          <ac:spMkLst>
            <pc:docMk/>
            <pc:sldMk cId="2022321374" sldId="315"/>
            <ac:spMk id="7" creationId="{A9994B4F-0276-475A-A2B6-7A50D583EE92}"/>
          </ac:spMkLst>
        </pc:spChg>
      </pc:sldChg>
      <pc:sldChg chg="modSp mod">
        <pc:chgData name="Leary, Nicole (Curriculum Support)" userId="01b25bfb-c137-4a94-ade9-ed5cf1ed147c" providerId="ADAL" clId="{BD0BA39E-C496-4B65-94B4-0EAD88488082}" dt="2022-02-23T22:57:40.894" v="7" actId="207"/>
        <pc:sldMkLst>
          <pc:docMk/>
          <pc:sldMk cId="224597238" sldId="316"/>
        </pc:sldMkLst>
        <pc:spChg chg="mod">
          <ac:chgData name="Leary, Nicole (Curriculum Support)" userId="01b25bfb-c137-4a94-ade9-ed5cf1ed147c" providerId="ADAL" clId="{BD0BA39E-C496-4B65-94B4-0EAD88488082}" dt="2022-02-23T22:57:40.894" v="7" actId="207"/>
          <ac:spMkLst>
            <pc:docMk/>
            <pc:sldMk cId="224597238" sldId="316"/>
            <ac:spMk id="10" creationId="{16D73B4E-3891-4DF7-AA6B-22BFBD1DBEFD}"/>
          </ac:spMkLst>
        </pc:spChg>
      </pc:sldChg>
      <pc:sldChg chg="modSp mod">
        <pc:chgData name="Leary, Nicole (Curriculum Support)" userId="01b25bfb-c137-4a94-ade9-ed5cf1ed147c" providerId="ADAL" clId="{BD0BA39E-C496-4B65-94B4-0EAD88488082}" dt="2022-02-23T22:57:26.725" v="5" actId="207"/>
        <pc:sldMkLst>
          <pc:docMk/>
          <pc:sldMk cId="1951034065" sldId="327"/>
        </pc:sldMkLst>
        <pc:spChg chg="mod">
          <ac:chgData name="Leary, Nicole (Curriculum Support)" userId="01b25bfb-c137-4a94-ade9-ed5cf1ed147c" providerId="ADAL" clId="{BD0BA39E-C496-4B65-94B4-0EAD88488082}" dt="2022-02-23T22:57:26.725" v="5" actId="207"/>
          <ac:spMkLst>
            <pc:docMk/>
            <pc:sldMk cId="1951034065" sldId="327"/>
            <ac:spMk id="4" creationId="{2F6F7CF0-BE25-4A8C-A188-099ABC36DF93}"/>
          </ac:spMkLst>
        </pc:spChg>
      </pc:sldChg>
    </pc:docChg>
  </pc:docChgLst>
  <pc:docChgLst>
    <pc:chgData name="Schilling, Geoff (Curriculum Development)" userId="9147261c-0027-4955-b2a6-c80652defa48" providerId="ADAL" clId="{9391C584-043C-6546-999E-FE64CCF0C8E4}"/>
    <pc:docChg chg="undo custSel modSld">
      <pc:chgData name="Schilling, Geoff (Curriculum Development)" userId="9147261c-0027-4955-b2a6-c80652defa48" providerId="ADAL" clId="{9391C584-043C-6546-999E-FE64CCF0C8E4}" dt="2022-03-07T04:15:43.829" v="175" actId="1035"/>
      <pc:docMkLst>
        <pc:docMk/>
      </pc:docMkLst>
      <pc:sldChg chg="delSp modSp mod addCm">
        <pc:chgData name="Schilling, Geoff (Curriculum Development)" userId="9147261c-0027-4955-b2a6-c80652defa48" providerId="ADAL" clId="{9391C584-043C-6546-999E-FE64CCF0C8E4}" dt="2022-03-07T04:12:36.354" v="141" actId="20577"/>
        <pc:sldMkLst>
          <pc:docMk/>
          <pc:sldMk cId="1111284817" sldId="272"/>
        </pc:sldMkLst>
        <pc:spChg chg="del">
          <ac:chgData name="Schilling, Geoff (Curriculum Development)" userId="9147261c-0027-4955-b2a6-c80652defa48" providerId="ADAL" clId="{9391C584-043C-6546-999E-FE64CCF0C8E4}" dt="2022-03-06T23:54:49.811" v="10" actId="478"/>
          <ac:spMkLst>
            <pc:docMk/>
            <pc:sldMk cId="1111284817" sldId="272"/>
            <ac:spMk id="8" creationId="{9C637E3D-64D1-4C15-B285-1DF5C625E414}"/>
          </ac:spMkLst>
        </pc:spChg>
        <pc:spChg chg="mod">
          <ac:chgData name="Schilling, Geoff (Curriculum Development)" userId="9147261c-0027-4955-b2a6-c80652defa48" providerId="ADAL" clId="{9391C584-043C-6546-999E-FE64CCF0C8E4}" dt="2022-03-07T04:12:36.354" v="141" actId="20577"/>
          <ac:spMkLst>
            <pc:docMk/>
            <pc:sldMk cId="1111284817" sldId="272"/>
            <ac:spMk id="11" creationId="{93DB8A3A-34AC-46A0-B73D-0DF86EE1DC68}"/>
          </ac:spMkLst>
        </pc:spChg>
      </pc:sldChg>
      <pc:sldChg chg="delSp modSp mod addCm">
        <pc:chgData name="Schilling, Geoff (Curriculum Development)" userId="9147261c-0027-4955-b2a6-c80652defa48" providerId="ADAL" clId="{9391C584-043C-6546-999E-FE64CCF0C8E4}" dt="2022-03-07T04:12:45.167" v="142" actId="114"/>
        <pc:sldMkLst>
          <pc:docMk/>
          <pc:sldMk cId="1058400047" sldId="274"/>
        </pc:sldMkLst>
        <pc:spChg chg="del">
          <ac:chgData name="Schilling, Geoff (Curriculum Development)" userId="9147261c-0027-4955-b2a6-c80652defa48" providerId="ADAL" clId="{9391C584-043C-6546-999E-FE64CCF0C8E4}" dt="2022-03-07T00:01:40.759" v="12" actId="478"/>
          <ac:spMkLst>
            <pc:docMk/>
            <pc:sldMk cId="1058400047" sldId="274"/>
            <ac:spMk id="7" creationId="{1397B787-5F35-4501-B40E-7BE798EFD89F}"/>
          </ac:spMkLst>
        </pc:spChg>
        <pc:spChg chg="mod">
          <ac:chgData name="Schilling, Geoff (Curriculum Development)" userId="9147261c-0027-4955-b2a6-c80652defa48" providerId="ADAL" clId="{9391C584-043C-6546-999E-FE64CCF0C8E4}" dt="2022-03-07T04:12:45.167" v="142" actId="114"/>
          <ac:spMkLst>
            <pc:docMk/>
            <pc:sldMk cId="1058400047" sldId="274"/>
            <ac:spMk id="22" creationId="{278B0736-5F8B-42AD-8F09-BC5C592C5D7C}"/>
          </ac:spMkLst>
        </pc:spChg>
      </pc:sldChg>
      <pc:sldChg chg="delSp modSp mod addCm">
        <pc:chgData name="Schilling, Geoff (Curriculum Development)" userId="9147261c-0027-4955-b2a6-c80652defa48" providerId="ADAL" clId="{9391C584-043C-6546-999E-FE64CCF0C8E4}" dt="2022-03-07T04:15:43.829" v="175" actId="1035"/>
        <pc:sldMkLst>
          <pc:docMk/>
          <pc:sldMk cId="2030106718" sldId="275"/>
        </pc:sldMkLst>
        <pc:spChg chg="del">
          <ac:chgData name="Schilling, Geoff (Curriculum Development)" userId="9147261c-0027-4955-b2a6-c80652defa48" providerId="ADAL" clId="{9391C584-043C-6546-999E-FE64CCF0C8E4}" dt="2022-03-07T00:09:24.859" v="121" actId="478"/>
          <ac:spMkLst>
            <pc:docMk/>
            <pc:sldMk cId="2030106718" sldId="275"/>
            <ac:spMk id="7" creationId="{5B76AA9D-ECD7-4276-905D-00D29DCE426B}"/>
          </ac:spMkLst>
        </pc:spChg>
        <pc:spChg chg="mod">
          <ac:chgData name="Schilling, Geoff (Curriculum Development)" userId="9147261c-0027-4955-b2a6-c80652defa48" providerId="ADAL" clId="{9391C584-043C-6546-999E-FE64CCF0C8E4}" dt="2022-03-07T04:15:43.829" v="175" actId="1035"/>
          <ac:spMkLst>
            <pc:docMk/>
            <pc:sldMk cId="2030106718" sldId="275"/>
            <ac:spMk id="9" creationId="{1D4990E9-AD86-47D6-9551-63F5B077A7BF}"/>
          </ac:spMkLst>
        </pc:spChg>
      </pc:sldChg>
      <pc:sldChg chg="delSp modSp mod addCm">
        <pc:chgData name="Schilling, Geoff (Curriculum Development)" userId="9147261c-0027-4955-b2a6-c80652defa48" providerId="ADAL" clId="{9391C584-043C-6546-999E-FE64CCF0C8E4}" dt="2022-03-07T04:14:49.900" v="168" actId="1076"/>
        <pc:sldMkLst>
          <pc:docMk/>
          <pc:sldMk cId="2022321374" sldId="315"/>
        </pc:sldMkLst>
        <pc:spChg chg="mod">
          <ac:chgData name="Schilling, Geoff (Curriculum Development)" userId="9147261c-0027-4955-b2a6-c80652defa48" providerId="ADAL" clId="{9391C584-043C-6546-999E-FE64CCF0C8E4}" dt="2022-03-07T04:14:49.900" v="168" actId="1076"/>
          <ac:spMkLst>
            <pc:docMk/>
            <pc:sldMk cId="2022321374" sldId="315"/>
            <ac:spMk id="7" creationId="{A9994B4F-0276-475A-A2B6-7A50D583EE92}"/>
          </ac:spMkLst>
        </pc:spChg>
        <pc:spChg chg="del">
          <ac:chgData name="Schilling, Geoff (Curriculum Development)" userId="9147261c-0027-4955-b2a6-c80652defa48" providerId="ADAL" clId="{9391C584-043C-6546-999E-FE64CCF0C8E4}" dt="2022-03-07T00:08:25.863" v="90" actId="478"/>
          <ac:spMkLst>
            <pc:docMk/>
            <pc:sldMk cId="2022321374" sldId="315"/>
            <ac:spMk id="9" creationId="{5D597FA5-64C7-442A-A36F-7DDB9A4BFCEC}"/>
          </ac:spMkLst>
        </pc:spChg>
      </pc:sldChg>
      <pc:sldChg chg="delSp modSp mod addCm">
        <pc:chgData name="Schilling, Geoff (Curriculum Development)" userId="9147261c-0027-4955-b2a6-c80652defa48" providerId="ADAL" clId="{9391C584-043C-6546-999E-FE64CCF0C8E4}" dt="2022-03-07T00:08:03.497" v="89" actId="1035"/>
        <pc:sldMkLst>
          <pc:docMk/>
          <pc:sldMk cId="224597238" sldId="316"/>
        </pc:sldMkLst>
        <pc:spChg chg="del">
          <ac:chgData name="Schilling, Geoff (Curriculum Development)" userId="9147261c-0027-4955-b2a6-c80652defa48" providerId="ADAL" clId="{9391C584-043C-6546-999E-FE64CCF0C8E4}" dt="2022-03-07T00:05:27.881" v="77" actId="478"/>
          <ac:spMkLst>
            <pc:docMk/>
            <pc:sldMk cId="224597238" sldId="316"/>
            <ac:spMk id="8" creationId="{B0D60A45-71BF-44F0-A82E-5A3F115468B3}"/>
          </ac:spMkLst>
        </pc:spChg>
        <pc:spChg chg="mod">
          <ac:chgData name="Schilling, Geoff (Curriculum Development)" userId="9147261c-0027-4955-b2a6-c80652defa48" providerId="ADAL" clId="{9391C584-043C-6546-999E-FE64CCF0C8E4}" dt="2022-03-07T00:08:03.497" v="89" actId="1035"/>
          <ac:spMkLst>
            <pc:docMk/>
            <pc:sldMk cId="224597238" sldId="316"/>
            <ac:spMk id="10" creationId="{16D73B4E-3891-4DF7-AA6B-22BFBD1DBEFD}"/>
          </ac:spMkLst>
        </pc:spChg>
      </pc:sldChg>
      <pc:sldChg chg="addSp delSp modSp mod addCm">
        <pc:chgData name="Schilling, Geoff (Curriculum Development)" userId="9147261c-0027-4955-b2a6-c80652defa48" providerId="ADAL" clId="{9391C584-043C-6546-999E-FE64CCF0C8E4}" dt="2022-03-07T04:14:28.229" v="163"/>
        <pc:sldMkLst>
          <pc:docMk/>
          <pc:sldMk cId="1951034065" sldId="327"/>
        </pc:sldMkLst>
        <pc:spChg chg="del">
          <ac:chgData name="Schilling, Geoff (Curriculum Development)" userId="9147261c-0027-4955-b2a6-c80652defa48" providerId="ADAL" clId="{9391C584-043C-6546-999E-FE64CCF0C8E4}" dt="2022-03-07T00:02:50.308" v="56" actId="478"/>
          <ac:spMkLst>
            <pc:docMk/>
            <pc:sldMk cId="1951034065" sldId="327"/>
            <ac:spMk id="4" creationId="{2F6F7CF0-BE25-4A8C-A188-099ABC36DF93}"/>
          </ac:spMkLst>
        </pc:spChg>
        <pc:spChg chg="del">
          <ac:chgData name="Schilling, Geoff (Curriculum Development)" userId="9147261c-0027-4955-b2a6-c80652defa48" providerId="ADAL" clId="{9391C584-043C-6546-999E-FE64CCF0C8E4}" dt="2022-03-07T00:02:46.170" v="55" actId="478"/>
          <ac:spMkLst>
            <pc:docMk/>
            <pc:sldMk cId="1951034065" sldId="327"/>
            <ac:spMk id="8" creationId="{A03EADF5-8612-474C-A5DE-BA9FC11A43E9}"/>
          </ac:spMkLst>
        </pc:spChg>
        <pc:spChg chg="add mod">
          <ac:chgData name="Schilling, Geoff (Curriculum Development)" userId="9147261c-0027-4955-b2a6-c80652defa48" providerId="ADAL" clId="{9391C584-043C-6546-999E-FE64CCF0C8E4}" dt="2022-03-07T04:14:28.229" v="163"/>
          <ac:spMkLst>
            <pc:docMk/>
            <pc:sldMk cId="1951034065" sldId="327"/>
            <ac:spMk id="9" creationId="{C2BC027C-345A-0C4F-B571-0D71917D892B}"/>
          </ac:spMkLst>
        </pc:spChg>
      </pc:sldChg>
      <pc:sldChg chg="addSp delSp modSp mod addCm">
        <pc:chgData name="Schilling, Geoff (Curriculum Development)" userId="9147261c-0027-4955-b2a6-c80652defa48" providerId="ADAL" clId="{9391C584-043C-6546-999E-FE64CCF0C8E4}" dt="2022-03-07T04:14:03.680" v="158" actId="1076"/>
        <pc:sldMkLst>
          <pc:docMk/>
          <pc:sldMk cId="927315394" sldId="331"/>
        </pc:sldMkLst>
        <pc:spChg chg="mod">
          <ac:chgData name="Schilling, Geoff (Curriculum Development)" userId="9147261c-0027-4955-b2a6-c80652defa48" providerId="ADAL" clId="{9391C584-043C-6546-999E-FE64CCF0C8E4}" dt="2022-03-07T04:13:09.242" v="144" actId="14100"/>
          <ac:spMkLst>
            <pc:docMk/>
            <pc:sldMk cId="927315394" sldId="331"/>
            <ac:spMk id="6" creationId="{4C639C36-35F1-40F5-94E6-F32AE42A2274}"/>
          </ac:spMkLst>
        </pc:spChg>
        <pc:spChg chg="del">
          <ac:chgData name="Schilling, Geoff (Curriculum Development)" userId="9147261c-0027-4955-b2a6-c80652defa48" providerId="ADAL" clId="{9391C584-043C-6546-999E-FE64CCF0C8E4}" dt="2022-03-07T00:02:03.800" v="31" actId="478"/>
          <ac:spMkLst>
            <pc:docMk/>
            <pc:sldMk cId="927315394" sldId="331"/>
            <ac:spMk id="8" creationId="{8B6BB1D8-ADD8-4CEB-BE78-1AE17E47C9F3}"/>
          </ac:spMkLst>
        </pc:spChg>
        <pc:spChg chg="add mod">
          <ac:chgData name="Schilling, Geoff (Curriculum Development)" userId="9147261c-0027-4955-b2a6-c80652defa48" providerId="ADAL" clId="{9391C584-043C-6546-999E-FE64CCF0C8E4}" dt="2022-03-07T04:14:03.680" v="158" actId="1076"/>
          <ac:spMkLst>
            <pc:docMk/>
            <pc:sldMk cId="927315394" sldId="331"/>
            <ac:spMk id="9" creationId="{45413187-56DA-D043-A5D5-B1BFD91B4D70}"/>
          </ac:spMkLst>
        </pc:spChg>
        <pc:picChg chg="mod">
          <ac:chgData name="Schilling, Geoff (Curriculum Development)" userId="9147261c-0027-4955-b2a6-c80652defa48" providerId="ADAL" clId="{9391C584-043C-6546-999E-FE64CCF0C8E4}" dt="2022-03-07T04:13:59.623" v="157" actId="14100"/>
          <ac:picMkLst>
            <pc:docMk/>
            <pc:sldMk cId="927315394" sldId="331"/>
            <ac:picMk id="7" creationId="{80D1EE0D-9CF2-4EC9-8E9E-EF48C53E1771}"/>
          </ac:picMkLst>
        </pc:picChg>
      </pc:sldChg>
    </pc:docChg>
  </pc:docChgLst>
  <pc:docChgLst>
    <pc:chgData name="Wotton, Meridie (Curriculum Policy and Standards)" userId="S::meridie.wotton9@schools.sa.edu.au::f66a3eea-a7fa-46c3-a1e7-ee9707a129b4" providerId="AD" clId="Web-{E67936F8-945F-43F6-9796-7224F91B6165}"/>
    <pc:docChg chg="modSld">
      <pc:chgData name="Wotton, Meridie (Curriculum Policy and Standards)" userId="S::meridie.wotton9@schools.sa.edu.au::f66a3eea-a7fa-46c3-a1e7-ee9707a129b4" providerId="AD" clId="Web-{E67936F8-945F-43F6-9796-7224F91B6165}" dt="2022-01-27T02:42:36.262" v="3" actId="20577"/>
      <pc:docMkLst>
        <pc:docMk/>
      </pc:docMkLst>
      <pc:sldChg chg="modSp">
        <pc:chgData name="Wotton, Meridie (Curriculum Policy and Standards)" userId="S::meridie.wotton9@schools.sa.edu.au::f66a3eea-a7fa-46c3-a1e7-ee9707a129b4" providerId="AD" clId="Web-{E67936F8-945F-43F6-9796-7224F91B6165}" dt="2022-01-27T02:42:36.262" v="3" actId="20577"/>
        <pc:sldMkLst>
          <pc:docMk/>
          <pc:sldMk cId="1058400047" sldId="274"/>
        </pc:sldMkLst>
        <pc:spChg chg="mod">
          <ac:chgData name="Wotton, Meridie (Curriculum Policy and Standards)" userId="S::meridie.wotton9@schools.sa.edu.au::f66a3eea-a7fa-46c3-a1e7-ee9707a129b4" providerId="AD" clId="Web-{E67936F8-945F-43F6-9796-7224F91B6165}" dt="2022-01-27T02:42:36.262" v="3" actId="20577"/>
          <ac:spMkLst>
            <pc:docMk/>
            <pc:sldMk cId="1058400047" sldId="274"/>
            <ac:spMk id="6" creationId="{7A94F50E-7723-4A90-95CA-E0231C620AEA}"/>
          </ac:spMkLst>
        </pc:spChg>
      </pc:sldChg>
      <pc:sldChg chg="modSp">
        <pc:chgData name="Wotton, Meridie (Curriculum Policy and Standards)" userId="S::meridie.wotton9@schools.sa.edu.au::f66a3eea-a7fa-46c3-a1e7-ee9707a129b4" providerId="AD" clId="Web-{E67936F8-945F-43F6-9796-7224F91B6165}" dt="2022-01-27T02:42:27.418" v="1" actId="20577"/>
        <pc:sldMkLst>
          <pc:docMk/>
          <pc:sldMk cId="2447267933" sldId="325"/>
        </pc:sldMkLst>
        <pc:spChg chg="mod">
          <ac:chgData name="Wotton, Meridie (Curriculum Policy and Standards)" userId="S::meridie.wotton9@schools.sa.edu.au::f66a3eea-a7fa-46c3-a1e7-ee9707a129b4" providerId="AD" clId="Web-{E67936F8-945F-43F6-9796-7224F91B6165}" dt="2022-01-27T02:42:27.418" v="1" actId="20577"/>
          <ac:spMkLst>
            <pc:docMk/>
            <pc:sldMk cId="2447267933" sldId="325"/>
            <ac:spMk id="3" creationId="{B6E10717-A2C3-435B-9C3A-30F51540F9D9}"/>
          </ac:spMkLst>
        </pc:spChg>
      </pc:sldChg>
    </pc:docChg>
  </pc:docChgLst>
  <pc:docChgLst>
    <pc:chgData name="White, Bev (Curriculum Policy and Standards)" userId="4228438c-bb69-42f5-9d9f-354cafb06b1e" providerId="ADAL" clId="{3FCB9A41-1A30-4BE2-834E-45368C4832C4}"/>
    <pc:docChg chg="modSld">
      <pc:chgData name="White, Bev (Curriculum Policy and Standards)" userId="4228438c-bb69-42f5-9d9f-354cafb06b1e" providerId="ADAL" clId="{3FCB9A41-1A30-4BE2-834E-45368C4832C4}" dt="2022-02-03T01:27:22.398" v="25" actId="1440"/>
      <pc:docMkLst>
        <pc:docMk/>
      </pc:docMkLst>
      <pc:sldChg chg="modSp mod">
        <pc:chgData name="White, Bev (Curriculum Policy and Standards)" userId="4228438c-bb69-42f5-9d9f-354cafb06b1e" providerId="ADAL" clId="{3FCB9A41-1A30-4BE2-834E-45368C4832C4}" dt="2022-02-03T01:19:25.198" v="0" actId="1076"/>
        <pc:sldMkLst>
          <pc:docMk/>
          <pc:sldMk cId="1379353518" sldId="269"/>
        </pc:sldMkLst>
        <pc:picChg chg="mod">
          <ac:chgData name="White, Bev (Curriculum Policy and Standards)" userId="4228438c-bb69-42f5-9d9f-354cafb06b1e" providerId="ADAL" clId="{3FCB9A41-1A30-4BE2-834E-45368C4832C4}" dt="2022-02-03T01:19:25.198" v="0" actId="1076"/>
          <ac:picMkLst>
            <pc:docMk/>
            <pc:sldMk cId="1379353518" sldId="269"/>
            <ac:picMk id="5" creationId="{D4F50DD8-9008-4997-B1EB-35C0E9807147}"/>
          </ac:picMkLst>
        </pc:picChg>
      </pc:sldChg>
      <pc:sldChg chg="modSp mod">
        <pc:chgData name="White, Bev (Curriculum Policy and Standards)" userId="4228438c-bb69-42f5-9d9f-354cafb06b1e" providerId="ADAL" clId="{3FCB9A41-1A30-4BE2-834E-45368C4832C4}" dt="2022-02-03T01:19:39.465" v="1" actId="1076"/>
        <pc:sldMkLst>
          <pc:docMk/>
          <pc:sldMk cId="3445766138" sldId="270"/>
        </pc:sldMkLst>
        <pc:picChg chg="mod">
          <ac:chgData name="White, Bev (Curriculum Policy and Standards)" userId="4228438c-bb69-42f5-9d9f-354cafb06b1e" providerId="ADAL" clId="{3FCB9A41-1A30-4BE2-834E-45368C4832C4}" dt="2022-02-03T01:19:39.465" v="1" actId="1076"/>
          <ac:picMkLst>
            <pc:docMk/>
            <pc:sldMk cId="3445766138" sldId="270"/>
            <ac:picMk id="3" creationId="{78070956-767D-49AC-9266-E1DE5EBD2EBE}"/>
          </ac:picMkLst>
        </pc:picChg>
      </pc:sldChg>
      <pc:sldChg chg="modSp mod">
        <pc:chgData name="White, Bev (Curriculum Policy and Standards)" userId="4228438c-bb69-42f5-9d9f-354cafb06b1e" providerId="ADAL" clId="{3FCB9A41-1A30-4BE2-834E-45368C4832C4}" dt="2022-02-03T01:19:47.750" v="2" actId="1076"/>
        <pc:sldMkLst>
          <pc:docMk/>
          <pc:sldMk cId="1447815874" sldId="271"/>
        </pc:sldMkLst>
        <pc:picChg chg="mod">
          <ac:chgData name="White, Bev (Curriculum Policy and Standards)" userId="4228438c-bb69-42f5-9d9f-354cafb06b1e" providerId="ADAL" clId="{3FCB9A41-1A30-4BE2-834E-45368C4832C4}" dt="2022-02-03T01:19:47.750" v="2" actId="1076"/>
          <ac:picMkLst>
            <pc:docMk/>
            <pc:sldMk cId="1447815874" sldId="271"/>
            <ac:picMk id="2" creationId="{F9C2026C-DF94-444D-BC93-FAAFEFC551FA}"/>
          </ac:picMkLst>
        </pc:picChg>
      </pc:sldChg>
      <pc:sldChg chg="modSp mod">
        <pc:chgData name="White, Bev (Curriculum Policy and Standards)" userId="4228438c-bb69-42f5-9d9f-354cafb06b1e" providerId="ADAL" clId="{3FCB9A41-1A30-4BE2-834E-45368C4832C4}" dt="2022-02-03T01:21:36.691" v="8" actId="1440"/>
        <pc:sldMkLst>
          <pc:docMk/>
          <pc:sldMk cId="1111284817" sldId="272"/>
        </pc:sldMkLst>
        <pc:spChg chg="mod">
          <ac:chgData name="White, Bev (Curriculum Policy and Standards)" userId="4228438c-bb69-42f5-9d9f-354cafb06b1e" providerId="ADAL" clId="{3FCB9A41-1A30-4BE2-834E-45368C4832C4}" dt="2022-02-03T01:21:32.513" v="7" actId="1076"/>
          <ac:spMkLst>
            <pc:docMk/>
            <pc:sldMk cId="1111284817" sldId="272"/>
            <ac:spMk id="11" creationId="{93DB8A3A-34AC-46A0-B73D-0DF86EE1DC68}"/>
          </ac:spMkLst>
        </pc:spChg>
        <pc:picChg chg="mod">
          <ac:chgData name="White, Bev (Curriculum Policy and Standards)" userId="4228438c-bb69-42f5-9d9f-354cafb06b1e" providerId="ADAL" clId="{3FCB9A41-1A30-4BE2-834E-45368C4832C4}" dt="2022-02-03T01:21:36.691" v="8" actId="1440"/>
          <ac:picMkLst>
            <pc:docMk/>
            <pc:sldMk cId="1111284817" sldId="272"/>
            <ac:picMk id="10" creationId="{0472D49E-29E6-444E-AFFD-48289B04738A}"/>
          </ac:picMkLst>
        </pc:picChg>
      </pc:sldChg>
      <pc:sldChg chg="modSp mod">
        <pc:chgData name="White, Bev (Curriculum Policy and Standards)" userId="4228438c-bb69-42f5-9d9f-354cafb06b1e" providerId="ADAL" clId="{3FCB9A41-1A30-4BE2-834E-45368C4832C4}" dt="2022-02-03T01:23:30.978" v="9" actId="1076"/>
        <pc:sldMkLst>
          <pc:docMk/>
          <pc:sldMk cId="3277572930" sldId="273"/>
        </pc:sldMkLst>
        <pc:picChg chg="mod">
          <ac:chgData name="White, Bev (Curriculum Policy and Standards)" userId="4228438c-bb69-42f5-9d9f-354cafb06b1e" providerId="ADAL" clId="{3FCB9A41-1A30-4BE2-834E-45368C4832C4}" dt="2022-02-03T01:23:30.978" v="9" actId="1076"/>
          <ac:picMkLst>
            <pc:docMk/>
            <pc:sldMk cId="3277572930" sldId="273"/>
            <ac:picMk id="3" creationId="{C76B15DF-06C9-41D3-B9A2-3CBC03D02510}"/>
          </ac:picMkLst>
        </pc:picChg>
      </pc:sldChg>
      <pc:sldChg chg="modSp mod">
        <pc:chgData name="White, Bev (Curriculum Policy and Standards)" userId="4228438c-bb69-42f5-9d9f-354cafb06b1e" providerId="ADAL" clId="{3FCB9A41-1A30-4BE2-834E-45368C4832C4}" dt="2022-02-03T01:23:55.516" v="12" actId="1076"/>
        <pc:sldMkLst>
          <pc:docMk/>
          <pc:sldMk cId="1058400047" sldId="274"/>
        </pc:sldMkLst>
        <pc:spChg chg="mod">
          <ac:chgData name="White, Bev (Curriculum Policy and Standards)" userId="4228438c-bb69-42f5-9d9f-354cafb06b1e" providerId="ADAL" clId="{3FCB9A41-1A30-4BE2-834E-45368C4832C4}" dt="2022-02-03T01:23:55.516" v="12" actId="1076"/>
          <ac:spMkLst>
            <pc:docMk/>
            <pc:sldMk cId="1058400047" sldId="274"/>
            <ac:spMk id="6" creationId="{7A94F50E-7723-4A90-95CA-E0231C620AEA}"/>
          </ac:spMkLst>
        </pc:spChg>
        <pc:spChg chg="mod">
          <ac:chgData name="White, Bev (Curriculum Policy and Standards)" userId="4228438c-bb69-42f5-9d9f-354cafb06b1e" providerId="ADAL" clId="{3FCB9A41-1A30-4BE2-834E-45368C4832C4}" dt="2022-02-03T01:23:51.961" v="11" actId="1076"/>
          <ac:spMkLst>
            <pc:docMk/>
            <pc:sldMk cId="1058400047" sldId="274"/>
            <ac:spMk id="19" creationId="{387A21D3-0D9C-428F-8DA9-790FFF16F2C1}"/>
          </ac:spMkLst>
        </pc:spChg>
        <pc:picChg chg="mod">
          <ac:chgData name="White, Bev (Curriculum Policy and Standards)" userId="4228438c-bb69-42f5-9d9f-354cafb06b1e" providerId="ADAL" clId="{3FCB9A41-1A30-4BE2-834E-45368C4832C4}" dt="2022-02-03T01:23:41.104" v="10" actId="1440"/>
          <ac:picMkLst>
            <pc:docMk/>
            <pc:sldMk cId="1058400047" sldId="274"/>
            <ac:picMk id="21" creationId="{E00B2590-7EB1-4C45-8251-79754E161E20}"/>
          </ac:picMkLst>
        </pc:picChg>
      </pc:sldChg>
      <pc:sldChg chg="modSp mod">
        <pc:chgData name="White, Bev (Curriculum Policy and Standards)" userId="4228438c-bb69-42f5-9d9f-354cafb06b1e" providerId="ADAL" clId="{3FCB9A41-1A30-4BE2-834E-45368C4832C4}" dt="2022-02-03T01:27:22.398" v="25" actId="1440"/>
        <pc:sldMkLst>
          <pc:docMk/>
          <pc:sldMk cId="2030106718" sldId="275"/>
        </pc:sldMkLst>
        <pc:picChg chg="mod">
          <ac:chgData name="White, Bev (Curriculum Policy and Standards)" userId="4228438c-bb69-42f5-9d9f-354cafb06b1e" providerId="ADAL" clId="{3FCB9A41-1A30-4BE2-834E-45368C4832C4}" dt="2022-02-03T01:27:22.398" v="25" actId="1440"/>
          <ac:picMkLst>
            <pc:docMk/>
            <pc:sldMk cId="2030106718" sldId="275"/>
            <ac:picMk id="8" creationId="{A5BE566C-EB4F-461D-B25D-3CAAB4B07795}"/>
          </ac:picMkLst>
        </pc:picChg>
      </pc:sldChg>
      <pc:sldChg chg="modSp mod">
        <pc:chgData name="White, Bev (Curriculum Policy and Standards)" userId="4228438c-bb69-42f5-9d9f-354cafb06b1e" providerId="ADAL" clId="{3FCB9A41-1A30-4BE2-834E-45368C4832C4}" dt="2022-02-03T01:19:53.911" v="3" actId="1076"/>
        <pc:sldMkLst>
          <pc:docMk/>
          <pc:sldMk cId="903862882" sldId="307"/>
        </pc:sldMkLst>
        <pc:picChg chg="mod">
          <ac:chgData name="White, Bev (Curriculum Policy and Standards)" userId="4228438c-bb69-42f5-9d9f-354cafb06b1e" providerId="ADAL" clId="{3FCB9A41-1A30-4BE2-834E-45368C4832C4}" dt="2022-02-03T01:19:53.911" v="3" actId="1076"/>
          <ac:picMkLst>
            <pc:docMk/>
            <pc:sldMk cId="903862882" sldId="307"/>
            <ac:picMk id="3" creationId="{249B0A78-5A15-4776-B441-60ACBA1B02FF}"/>
          </ac:picMkLst>
        </pc:picChg>
      </pc:sldChg>
      <pc:sldChg chg="modSp mod">
        <pc:chgData name="White, Bev (Curriculum Policy and Standards)" userId="4228438c-bb69-42f5-9d9f-354cafb06b1e" providerId="ADAL" clId="{3FCB9A41-1A30-4BE2-834E-45368C4832C4}" dt="2022-02-03T01:25:39.557" v="16" actId="1076"/>
        <pc:sldMkLst>
          <pc:docMk/>
          <pc:sldMk cId="140591372" sldId="313"/>
        </pc:sldMkLst>
        <pc:picChg chg="mod">
          <ac:chgData name="White, Bev (Curriculum Policy and Standards)" userId="4228438c-bb69-42f5-9d9f-354cafb06b1e" providerId="ADAL" clId="{3FCB9A41-1A30-4BE2-834E-45368C4832C4}" dt="2022-02-03T01:25:39.557" v="16" actId="1076"/>
          <ac:picMkLst>
            <pc:docMk/>
            <pc:sldMk cId="140591372" sldId="313"/>
            <ac:picMk id="2" creationId="{158915FA-7DC8-4542-8C78-8059902623D9}"/>
          </ac:picMkLst>
        </pc:picChg>
      </pc:sldChg>
      <pc:sldChg chg="modSp mod">
        <pc:chgData name="White, Bev (Curriculum Policy and Standards)" userId="4228438c-bb69-42f5-9d9f-354cafb06b1e" providerId="ADAL" clId="{3FCB9A41-1A30-4BE2-834E-45368C4832C4}" dt="2022-02-03T01:26:37.389" v="20" actId="1076"/>
        <pc:sldMkLst>
          <pc:docMk/>
          <pc:sldMk cId="2022321374" sldId="315"/>
        </pc:sldMkLst>
        <pc:picChg chg="mod">
          <ac:chgData name="White, Bev (Curriculum Policy and Standards)" userId="4228438c-bb69-42f5-9d9f-354cafb06b1e" providerId="ADAL" clId="{3FCB9A41-1A30-4BE2-834E-45368C4832C4}" dt="2022-02-03T01:26:30.702" v="19" actId="1440"/>
          <ac:picMkLst>
            <pc:docMk/>
            <pc:sldMk cId="2022321374" sldId="315"/>
            <ac:picMk id="3" creationId="{2955B6BE-7F19-4443-BEE5-CFA5C7E2ACC9}"/>
          </ac:picMkLst>
        </pc:picChg>
        <pc:picChg chg="mod">
          <ac:chgData name="White, Bev (Curriculum Policy and Standards)" userId="4228438c-bb69-42f5-9d9f-354cafb06b1e" providerId="ADAL" clId="{3FCB9A41-1A30-4BE2-834E-45368C4832C4}" dt="2022-02-03T01:26:37.389" v="20" actId="1076"/>
          <ac:picMkLst>
            <pc:docMk/>
            <pc:sldMk cId="2022321374" sldId="315"/>
            <ac:picMk id="8" creationId="{B01EC9FA-0DD8-4B32-8CEE-8BA78AD6721C}"/>
          </ac:picMkLst>
        </pc:picChg>
      </pc:sldChg>
      <pc:sldChg chg="modSp mod">
        <pc:chgData name="White, Bev (Curriculum Policy and Standards)" userId="4228438c-bb69-42f5-9d9f-354cafb06b1e" providerId="ADAL" clId="{3FCB9A41-1A30-4BE2-834E-45368C4832C4}" dt="2022-02-03T01:26:21.377" v="18" actId="1440"/>
        <pc:sldMkLst>
          <pc:docMk/>
          <pc:sldMk cId="224597238" sldId="316"/>
        </pc:sldMkLst>
        <pc:picChg chg="mod">
          <ac:chgData name="White, Bev (Curriculum Policy and Standards)" userId="4228438c-bb69-42f5-9d9f-354cafb06b1e" providerId="ADAL" clId="{3FCB9A41-1A30-4BE2-834E-45368C4832C4}" dt="2022-02-03T01:26:21.377" v="18" actId="1440"/>
          <ac:picMkLst>
            <pc:docMk/>
            <pc:sldMk cId="224597238" sldId="316"/>
            <ac:picMk id="3" creationId="{C473A9A9-C88B-4DDD-A814-B856B8EA31F7}"/>
          </ac:picMkLst>
        </pc:picChg>
      </pc:sldChg>
      <pc:sldChg chg="modSp mod">
        <pc:chgData name="White, Bev (Curriculum Policy and Standards)" userId="4228438c-bb69-42f5-9d9f-354cafb06b1e" providerId="ADAL" clId="{3FCB9A41-1A30-4BE2-834E-45368C4832C4}" dt="2022-02-03T01:26:53.350" v="21" actId="1076"/>
        <pc:sldMkLst>
          <pc:docMk/>
          <pc:sldMk cId="2502762598" sldId="322"/>
        </pc:sldMkLst>
        <pc:picChg chg="mod">
          <ac:chgData name="White, Bev (Curriculum Policy and Standards)" userId="4228438c-bb69-42f5-9d9f-354cafb06b1e" providerId="ADAL" clId="{3FCB9A41-1A30-4BE2-834E-45368C4832C4}" dt="2022-02-03T01:26:53.350" v="21" actId="1076"/>
          <ac:picMkLst>
            <pc:docMk/>
            <pc:sldMk cId="2502762598" sldId="322"/>
            <ac:picMk id="2" creationId="{0E1E19D0-99E7-4FDD-8060-CDEFA5BD8D29}"/>
          </ac:picMkLst>
        </pc:picChg>
      </pc:sldChg>
      <pc:sldChg chg="modSp mod">
        <pc:chgData name="White, Bev (Curriculum Policy and Standards)" userId="4228438c-bb69-42f5-9d9f-354cafb06b1e" providerId="ADAL" clId="{3FCB9A41-1A30-4BE2-834E-45368C4832C4}" dt="2022-02-03T01:21:05.575" v="4" actId="1076"/>
        <pc:sldMkLst>
          <pc:docMk/>
          <pc:sldMk cId="2447267933" sldId="325"/>
        </pc:sldMkLst>
        <pc:picChg chg="mod">
          <ac:chgData name="White, Bev (Curriculum Policy and Standards)" userId="4228438c-bb69-42f5-9d9f-354cafb06b1e" providerId="ADAL" clId="{3FCB9A41-1A30-4BE2-834E-45368C4832C4}" dt="2022-02-03T01:21:05.575" v="4" actId="1076"/>
          <ac:picMkLst>
            <pc:docMk/>
            <pc:sldMk cId="2447267933" sldId="325"/>
            <ac:picMk id="6" creationId="{D956285B-E5BF-4A09-ABCE-0D8728283672}"/>
          </ac:picMkLst>
        </pc:picChg>
      </pc:sldChg>
      <pc:sldChg chg="modSp mod">
        <pc:chgData name="White, Bev (Curriculum Policy and Standards)" userId="4228438c-bb69-42f5-9d9f-354cafb06b1e" providerId="ADAL" clId="{3FCB9A41-1A30-4BE2-834E-45368C4832C4}" dt="2022-02-03T01:25:45.159" v="17" actId="1076"/>
        <pc:sldMkLst>
          <pc:docMk/>
          <pc:sldMk cId="3870428003" sldId="328"/>
        </pc:sldMkLst>
        <pc:picChg chg="mod">
          <ac:chgData name="White, Bev (Curriculum Policy and Standards)" userId="4228438c-bb69-42f5-9d9f-354cafb06b1e" providerId="ADAL" clId="{3FCB9A41-1A30-4BE2-834E-45368C4832C4}" dt="2022-02-03T01:25:45.159" v="17" actId="1076"/>
          <ac:picMkLst>
            <pc:docMk/>
            <pc:sldMk cId="3870428003" sldId="328"/>
            <ac:picMk id="3" creationId="{CDD2BDE9-0C71-4211-9FA2-F85BE3AA93AF}"/>
          </ac:picMkLst>
        </pc:picChg>
      </pc:sldChg>
      <pc:sldChg chg="modSp mod">
        <pc:chgData name="White, Bev (Curriculum Policy and Standards)" userId="4228438c-bb69-42f5-9d9f-354cafb06b1e" providerId="ADAL" clId="{3FCB9A41-1A30-4BE2-834E-45368C4832C4}" dt="2022-02-03T01:24:49.309" v="15" actId="14100"/>
        <pc:sldMkLst>
          <pc:docMk/>
          <pc:sldMk cId="927315394" sldId="331"/>
        </pc:sldMkLst>
        <pc:spChg chg="mod">
          <ac:chgData name="White, Bev (Curriculum Policy and Standards)" userId="4228438c-bb69-42f5-9d9f-354cafb06b1e" providerId="ADAL" clId="{3FCB9A41-1A30-4BE2-834E-45368C4832C4}" dt="2022-02-03T01:24:49.309" v="15" actId="14100"/>
          <ac:spMkLst>
            <pc:docMk/>
            <pc:sldMk cId="927315394" sldId="331"/>
            <ac:spMk id="6" creationId="{4C639C36-35F1-40F5-94E6-F32AE42A2274}"/>
          </ac:spMkLst>
        </pc:spChg>
        <pc:picChg chg="mod">
          <ac:chgData name="White, Bev (Curriculum Policy and Standards)" userId="4228438c-bb69-42f5-9d9f-354cafb06b1e" providerId="ADAL" clId="{3FCB9A41-1A30-4BE2-834E-45368C4832C4}" dt="2022-02-03T01:24:35.365" v="13" actId="1076"/>
          <ac:picMkLst>
            <pc:docMk/>
            <pc:sldMk cId="927315394" sldId="331"/>
            <ac:picMk id="3" creationId="{16B9F7BC-0A0C-4C90-B2C1-91C405012280}"/>
          </ac:picMkLst>
        </pc:picChg>
        <pc:picChg chg="mod">
          <ac:chgData name="White, Bev (Curriculum Policy and Standards)" userId="4228438c-bb69-42f5-9d9f-354cafb06b1e" providerId="ADAL" clId="{3FCB9A41-1A30-4BE2-834E-45368C4832C4}" dt="2022-02-03T01:24:38.349" v="14" actId="1440"/>
          <ac:picMkLst>
            <pc:docMk/>
            <pc:sldMk cId="927315394" sldId="331"/>
            <ac:picMk id="7" creationId="{80D1EE0D-9CF2-4EC9-8E9E-EF48C53E1771}"/>
          </ac:picMkLst>
        </pc:picChg>
      </pc:sldChg>
    </pc:docChg>
  </pc:docChgLst>
  <pc:docChgLst>
    <pc:chgData name="Blackwell, Elyse (Curriculum and Learning Division)" userId="f36cee0c-4795-4a4e-a200-ec64c6c861e9" providerId="ADAL" clId="{540A5C93-7C47-4BED-B252-1B2E63020138}"/>
    <pc:docChg chg="custSel modSld">
      <pc:chgData name="Blackwell, Elyse (Curriculum and Learning Division)" userId="f36cee0c-4795-4a4e-a200-ec64c6c861e9" providerId="ADAL" clId="{540A5C93-7C47-4BED-B252-1B2E63020138}" dt="2022-03-29T22:49:05.425" v="46" actId="368"/>
      <pc:docMkLst>
        <pc:docMk/>
      </pc:docMkLst>
      <pc:sldChg chg="modNotes">
        <pc:chgData name="Blackwell, Elyse (Curriculum and Learning Division)" userId="f36cee0c-4795-4a4e-a200-ec64c6c861e9" providerId="ADAL" clId="{540A5C93-7C47-4BED-B252-1B2E63020138}" dt="2022-03-29T22:49:05.261" v="4" actId="368"/>
        <pc:sldMkLst>
          <pc:docMk/>
          <pc:sldMk cId="2213450308" sldId="264"/>
        </pc:sldMkLst>
      </pc:sldChg>
      <pc:sldChg chg="modNotes">
        <pc:chgData name="Blackwell, Elyse (Curriculum and Learning Division)" userId="f36cee0c-4795-4a4e-a200-ec64c6c861e9" providerId="ADAL" clId="{540A5C93-7C47-4BED-B252-1B2E63020138}" dt="2022-03-29T22:49:05.253" v="2" actId="368"/>
        <pc:sldMkLst>
          <pc:docMk/>
          <pc:sldMk cId="3641841233" sldId="268"/>
        </pc:sldMkLst>
      </pc:sldChg>
      <pc:sldChg chg="modNotes">
        <pc:chgData name="Blackwell, Elyse (Curriculum and Learning Division)" userId="f36cee0c-4795-4a4e-a200-ec64c6c861e9" providerId="ADAL" clId="{540A5C93-7C47-4BED-B252-1B2E63020138}" dt="2022-03-29T22:49:05.268" v="6" actId="368"/>
        <pc:sldMkLst>
          <pc:docMk/>
          <pc:sldMk cId="1379353518" sldId="269"/>
        </pc:sldMkLst>
      </pc:sldChg>
      <pc:sldChg chg="modNotes">
        <pc:chgData name="Blackwell, Elyse (Curriculum and Learning Division)" userId="f36cee0c-4795-4a4e-a200-ec64c6c861e9" providerId="ADAL" clId="{540A5C93-7C47-4BED-B252-1B2E63020138}" dt="2022-03-29T22:49:05.276" v="8" actId="368"/>
        <pc:sldMkLst>
          <pc:docMk/>
          <pc:sldMk cId="3445766138" sldId="270"/>
        </pc:sldMkLst>
      </pc:sldChg>
      <pc:sldChg chg="modNotes">
        <pc:chgData name="Blackwell, Elyse (Curriculum and Learning Division)" userId="f36cee0c-4795-4a4e-a200-ec64c6c861e9" providerId="ADAL" clId="{540A5C93-7C47-4BED-B252-1B2E63020138}" dt="2022-03-29T22:49:05.283" v="10" actId="368"/>
        <pc:sldMkLst>
          <pc:docMk/>
          <pc:sldMk cId="1447815874" sldId="271"/>
        </pc:sldMkLst>
      </pc:sldChg>
      <pc:sldChg chg="delCm modNotes">
        <pc:chgData name="Blackwell, Elyse (Curriculum and Learning Division)" userId="f36cee0c-4795-4a4e-a200-ec64c6c861e9" providerId="ADAL" clId="{540A5C93-7C47-4BED-B252-1B2E63020138}" dt="2022-03-29T22:49:05.310" v="20" actId="368"/>
        <pc:sldMkLst>
          <pc:docMk/>
          <pc:sldMk cId="1111284817" sldId="272"/>
        </pc:sldMkLst>
      </pc:sldChg>
      <pc:sldChg chg="modNotes">
        <pc:chgData name="Blackwell, Elyse (Curriculum and Learning Division)" userId="f36cee0c-4795-4a4e-a200-ec64c6c861e9" providerId="ADAL" clId="{540A5C93-7C47-4BED-B252-1B2E63020138}" dt="2022-03-29T22:49:05.310" v="22" actId="368"/>
        <pc:sldMkLst>
          <pc:docMk/>
          <pc:sldMk cId="3277572930" sldId="273"/>
        </pc:sldMkLst>
      </pc:sldChg>
      <pc:sldChg chg="delCm modNotes">
        <pc:chgData name="Blackwell, Elyse (Curriculum and Learning Division)" userId="f36cee0c-4795-4a4e-a200-ec64c6c861e9" providerId="ADAL" clId="{540A5C93-7C47-4BED-B252-1B2E63020138}" dt="2022-03-29T22:49:05.326" v="24" actId="368"/>
        <pc:sldMkLst>
          <pc:docMk/>
          <pc:sldMk cId="1058400047" sldId="274"/>
        </pc:sldMkLst>
      </pc:sldChg>
      <pc:sldChg chg="delCm modNotes">
        <pc:chgData name="Blackwell, Elyse (Curriculum and Learning Division)" userId="f36cee0c-4795-4a4e-a200-ec64c6c861e9" providerId="ADAL" clId="{540A5C93-7C47-4BED-B252-1B2E63020138}" dt="2022-03-29T22:49:05.410" v="42" actId="368"/>
        <pc:sldMkLst>
          <pc:docMk/>
          <pc:sldMk cId="2030106718" sldId="275"/>
        </pc:sldMkLst>
      </pc:sldChg>
      <pc:sldChg chg="modNotes">
        <pc:chgData name="Blackwell, Elyse (Curriculum and Learning Division)" userId="f36cee0c-4795-4a4e-a200-ec64c6c861e9" providerId="ADAL" clId="{540A5C93-7C47-4BED-B252-1B2E63020138}" dt="2022-03-29T22:49:05.425" v="46" actId="368"/>
        <pc:sldMkLst>
          <pc:docMk/>
          <pc:sldMk cId="2267462658" sldId="283"/>
        </pc:sldMkLst>
      </pc:sldChg>
      <pc:sldChg chg="modNotes">
        <pc:chgData name="Blackwell, Elyse (Curriculum and Learning Division)" userId="f36cee0c-4795-4a4e-a200-ec64c6c861e9" providerId="ADAL" clId="{540A5C93-7C47-4BED-B252-1B2E63020138}" dt="2022-03-29T22:49:05.289" v="12" actId="368"/>
        <pc:sldMkLst>
          <pc:docMk/>
          <pc:sldMk cId="903862882" sldId="307"/>
        </pc:sldMkLst>
      </pc:sldChg>
      <pc:sldChg chg="modNotes">
        <pc:chgData name="Blackwell, Elyse (Curriculum and Learning Division)" userId="f36cee0c-4795-4a4e-a200-ec64c6c861e9" providerId="ADAL" clId="{540A5C93-7C47-4BED-B252-1B2E63020138}" dt="2022-03-29T22:49:05.295" v="14" actId="368"/>
        <pc:sldMkLst>
          <pc:docMk/>
          <pc:sldMk cId="2882205385" sldId="308"/>
        </pc:sldMkLst>
      </pc:sldChg>
      <pc:sldChg chg="modNotes">
        <pc:chgData name="Blackwell, Elyse (Curriculum and Learning Division)" userId="f36cee0c-4795-4a4e-a200-ec64c6c861e9" providerId="ADAL" clId="{540A5C93-7C47-4BED-B252-1B2E63020138}" dt="2022-03-29T22:49:05.295" v="16" actId="368"/>
        <pc:sldMkLst>
          <pc:docMk/>
          <pc:sldMk cId="3366137828" sldId="309"/>
        </pc:sldMkLst>
      </pc:sldChg>
      <pc:sldChg chg="modNotes">
        <pc:chgData name="Blackwell, Elyse (Curriculum and Learning Division)" userId="f36cee0c-4795-4a4e-a200-ec64c6c861e9" providerId="ADAL" clId="{540A5C93-7C47-4BED-B252-1B2E63020138}" dt="2022-03-29T22:49:05.368" v="30" actId="368"/>
        <pc:sldMkLst>
          <pc:docMk/>
          <pc:sldMk cId="140591372" sldId="313"/>
        </pc:sldMkLst>
      </pc:sldChg>
      <pc:sldChg chg="delCm modNotes">
        <pc:chgData name="Blackwell, Elyse (Curriculum and Learning Division)" userId="f36cee0c-4795-4a4e-a200-ec64c6c861e9" providerId="ADAL" clId="{540A5C93-7C47-4BED-B252-1B2E63020138}" dt="2022-03-29T22:49:05.394" v="36" actId="368"/>
        <pc:sldMkLst>
          <pc:docMk/>
          <pc:sldMk cId="2022321374" sldId="315"/>
        </pc:sldMkLst>
      </pc:sldChg>
      <pc:sldChg chg="delCm modNotes">
        <pc:chgData name="Blackwell, Elyse (Curriculum and Learning Division)" userId="f36cee0c-4795-4a4e-a200-ec64c6c861e9" providerId="ADAL" clId="{540A5C93-7C47-4BED-B252-1B2E63020138}" dt="2022-03-29T22:49:05.385" v="34" actId="368"/>
        <pc:sldMkLst>
          <pc:docMk/>
          <pc:sldMk cId="224597238" sldId="316"/>
        </pc:sldMkLst>
      </pc:sldChg>
      <pc:sldChg chg="modNotes">
        <pc:chgData name="Blackwell, Elyse (Curriculum and Learning Division)" userId="f36cee0c-4795-4a4e-a200-ec64c6c861e9" providerId="ADAL" clId="{540A5C93-7C47-4BED-B252-1B2E63020138}" dt="2022-03-29T22:49:05.394" v="40" actId="368"/>
        <pc:sldMkLst>
          <pc:docMk/>
          <pc:sldMk cId="2502762598" sldId="322"/>
        </pc:sldMkLst>
      </pc:sldChg>
      <pc:sldChg chg="modNotes">
        <pc:chgData name="Blackwell, Elyse (Curriculum and Learning Division)" userId="f36cee0c-4795-4a4e-a200-ec64c6c861e9" providerId="ADAL" clId="{540A5C93-7C47-4BED-B252-1B2E63020138}" dt="2022-03-29T22:49:05.295" v="18" actId="368"/>
        <pc:sldMkLst>
          <pc:docMk/>
          <pc:sldMk cId="2447267933" sldId="325"/>
        </pc:sldMkLst>
      </pc:sldChg>
      <pc:sldChg chg="delCm">
        <pc:chgData name="Blackwell, Elyse (Curriculum and Learning Division)" userId="f36cee0c-4795-4a4e-a200-ec64c6c861e9" providerId="ADAL" clId="{540A5C93-7C47-4BED-B252-1B2E63020138}" dt="2022-03-29T22:49:03.823" v="0" actId="2056"/>
        <pc:sldMkLst>
          <pc:docMk/>
          <pc:sldMk cId="1951034065" sldId="327"/>
        </pc:sldMkLst>
      </pc:sldChg>
      <pc:sldChg chg="modNotes">
        <pc:chgData name="Blackwell, Elyse (Curriculum and Learning Division)" userId="f36cee0c-4795-4a4e-a200-ec64c6c861e9" providerId="ADAL" clId="{540A5C93-7C47-4BED-B252-1B2E63020138}" dt="2022-03-29T22:49:05.377" v="32" actId="368"/>
        <pc:sldMkLst>
          <pc:docMk/>
          <pc:sldMk cId="3870428003" sldId="328"/>
        </pc:sldMkLst>
      </pc:sldChg>
      <pc:sldChg chg="modNotes">
        <pc:chgData name="Blackwell, Elyse (Curriculum and Learning Division)" userId="f36cee0c-4795-4a4e-a200-ec64c6c861e9" providerId="ADAL" clId="{540A5C93-7C47-4BED-B252-1B2E63020138}" dt="2022-03-29T22:49:05.394" v="38" actId="368"/>
        <pc:sldMkLst>
          <pc:docMk/>
          <pc:sldMk cId="3970312706" sldId="329"/>
        </pc:sldMkLst>
      </pc:sldChg>
      <pc:sldChg chg="delCm modNotes">
        <pc:chgData name="Blackwell, Elyse (Curriculum and Learning Division)" userId="f36cee0c-4795-4a4e-a200-ec64c6c861e9" providerId="ADAL" clId="{540A5C93-7C47-4BED-B252-1B2E63020138}" dt="2022-03-29T22:49:05.343" v="26" actId="368"/>
        <pc:sldMkLst>
          <pc:docMk/>
          <pc:sldMk cId="927315394" sldId="331"/>
        </pc:sldMkLst>
      </pc:sldChg>
      <pc:sldChg chg="modNotes">
        <pc:chgData name="Blackwell, Elyse (Curriculum and Learning Division)" userId="f36cee0c-4795-4a4e-a200-ec64c6c861e9" providerId="ADAL" clId="{540A5C93-7C47-4BED-B252-1B2E63020138}" dt="2022-03-29T22:49:05.352" v="28" actId="368"/>
        <pc:sldMkLst>
          <pc:docMk/>
          <pc:sldMk cId="4046129492" sldId="332"/>
        </pc:sldMkLst>
      </pc:sldChg>
      <pc:sldChg chg="modNotes">
        <pc:chgData name="Blackwell, Elyse (Curriculum and Learning Division)" userId="f36cee0c-4795-4a4e-a200-ec64c6c861e9" providerId="ADAL" clId="{540A5C93-7C47-4BED-B252-1B2E63020138}" dt="2022-03-29T22:49:05.410" v="44" actId="368"/>
        <pc:sldMkLst>
          <pc:docMk/>
          <pc:sldMk cId="3556908653" sldId="333"/>
        </pc:sldMkLst>
      </pc:sldChg>
    </pc:docChg>
  </pc:docChgLst>
  <pc:docChgLst>
    <pc:chgData name="Dodgson, Kathleen (Curriculum Support)" userId="36ed9219-7d42-41d8-9cda-97ef69d34a70" providerId="ADAL" clId="{5E3B3634-65C5-4B23-B3D9-6A1A1527C2D5}"/>
    <pc:docChg chg="custSel modSld">
      <pc:chgData name="Dodgson, Kathleen (Curriculum Support)" userId="36ed9219-7d42-41d8-9cda-97ef69d34a70" providerId="ADAL" clId="{5E3B3634-65C5-4B23-B3D9-6A1A1527C2D5}" dt="2022-02-24T06:53:58.063" v="45" actId="12"/>
      <pc:docMkLst>
        <pc:docMk/>
      </pc:docMkLst>
      <pc:sldChg chg="modSp mod">
        <pc:chgData name="Dodgson, Kathleen (Curriculum Support)" userId="36ed9219-7d42-41d8-9cda-97ef69d34a70" providerId="ADAL" clId="{5E3B3634-65C5-4B23-B3D9-6A1A1527C2D5}" dt="2022-02-24T06:53:58.063" v="45" actId="12"/>
        <pc:sldMkLst>
          <pc:docMk/>
          <pc:sldMk cId="1447815874" sldId="271"/>
        </pc:sldMkLst>
        <pc:spChg chg="mod">
          <ac:chgData name="Dodgson, Kathleen (Curriculum Support)" userId="36ed9219-7d42-41d8-9cda-97ef69d34a70" providerId="ADAL" clId="{5E3B3634-65C5-4B23-B3D9-6A1A1527C2D5}" dt="2022-02-24T06:53:58.063" v="45" actId="12"/>
          <ac:spMkLst>
            <pc:docMk/>
            <pc:sldMk cId="1447815874" sldId="271"/>
            <ac:spMk id="5" creationId="{BCE3AB4E-53C3-415C-BE61-7195AE1E339A}"/>
          </ac:spMkLst>
        </pc:spChg>
      </pc:sldChg>
    </pc:docChg>
  </pc:docChgLst>
  <pc:docChgLst>
    <pc:chgData name="Dodgson, Kathleen (Curriculum Support)" userId="S::kathleen.dodgson767@schools.sa.edu.au::36ed9219-7d42-41d8-9cda-97ef69d34a70" providerId="AD" clId="Web-{E29D5E1E-3F79-2AEA-B813-F4D9D3BDA44B}"/>
    <pc:docChg chg="modSld">
      <pc:chgData name="Dodgson, Kathleen (Curriculum Support)" userId="S::kathleen.dodgson767@schools.sa.edu.au::36ed9219-7d42-41d8-9cda-97ef69d34a70" providerId="AD" clId="Web-{E29D5E1E-3F79-2AEA-B813-F4D9D3BDA44B}" dt="2022-01-27T04:25:16.088" v="0" actId="1076"/>
      <pc:docMkLst>
        <pc:docMk/>
      </pc:docMkLst>
      <pc:sldChg chg="modSp">
        <pc:chgData name="Dodgson, Kathleen (Curriculum Support)" userId="S::kathleen.dodgson767@schools.sa.edu.au::36ed9219-7d42-41d8-9cda-97ef69d34a70" providerId="AD" clId="Web-{E29D5E1E-3F79-2AEA-B813-F4D9D3BDA44B}" dt="2022-01-27T04:25:16.088" v="0" actId="1076"/>
        <pc:sldMkLst>
          <pc:docMk/>
          <pc:sldMk cId="637556447" sldId="312"/>
        </pc:sldMkLst>
        <pc:picChg chg="mod">
          <ac:chgData name="Dodgson, Kathleen (Curriculum Support)" userId="S::kathleen.dodgson767@schools.sa.edu.au::36ed9219-7d42-41d8-9cda-97ef69d34a70" providerId="AD" clId="Web-{E29D5E1E-3F79-2AEA-B813-F4D9D3BDA44B}" dt="2022-01-27T04:25:16.088" v="0" actId="1076"/>
          <ac:picMkLst>
            <pc:docMk/>
            <pc:sldMk cId="637556447" sldId="312"/>
            <ac:picMk id="6" creationId="{BD0839AD-8095-4805-B785-86BF8B597B3B}"/>
          </ac:picMkLst>
        </pc:picChg>
      </pc:sldChg>
    </pc:docChg>
  </pc:docChgLst>
  <pc:docChgLst>
    <pc:chgData name="Hilda" userId="ea19a25b-79ed-405f-bcfe-785b1f5cb9cd" providerId="ADAL" clId="{51F90EBB-6098-46B1-8C4D-06FF46E06970}"/>
    <pc:docChg chg="undo custSel modSld">
      <pc:chgData name="Hilda" userId="ea19a25b-79ed-405f-bcfe-785b1f5cb9cd" providerId="ADAL" clId="{51F90EBB-6098-46B1-8C4D-06FF46E06970}" dt="2022-02-23T03:13:08.232" v="11" actId="114"/>
      <pc:docMkLst>
        <pc:docMk/>
      </pc:docMkLst>
      <pc:sldChg chg="modSp mod">
        <pc:chgData name="Hilda" userId="ea19a25b-79ed-405f-bcfe-785b1f5cb9cd" providerId="ADAL" clId="{51F90EBB-6098-46B1-8C4D-06FF46E06970}" dt="2022-02-23T03:10:31.634" v="1" actId="20577"/>
        <pc:sldMkLst>
          <pc:docMk/>
          <pc:sldMk cId="1111284817" sldId="272"/>
        </pc:sldMkLst>
        <pc:spChg chg="mod">
          <ac:chgData name="Hilda" userId="ea19a25b-79ed-405f-bcfe-785b1f5cb9cd" providerId="ADAL" clId="{51F90EBB-6098-46B1-8C4D-06FF46E06970}" dt="2022-02-23T03:10:31.634" v="1" actId="20577"/>
          <ac:spMkLst>
            <pc:docMk/>
            <pc:sldMk cId="1111284817" sldId="272"/>
            <ac:spMk id="6" creationId="{1B59BC5C-7FFD-45A0-B214-83B7C1060295}"/>
          </ac:spMkLst>
        </pc:spChg>
      </pc:sldChg>
      <pc:sldChg chg="modSp mod">
        <pc:chgData name="Hilda" userId="ea19a25b-79ed-405f-bcfe-785b1f5cb9cd" providerId="ADAL" clId="{51F90EBB-6098-46B1-8C4D-06FF46E06970}" dt="2022-02-23T03:12:41.382" v="8" actId="114"/>
        <pc:sldMkLst>
          <pc:docMk/>
          <pc:sldMk cId="3277572930" sldId="273"/>
        </pc:sldMkLst>
        <pc:spChg chg="mod">
          <ac:chgData name="Hilda" userId="ea19a25b-79ed-405f-bcfe-785b1f5cb9cd" providerId="ADAL" clId="{51F90EBB-6098-46B1-8C4D-06FF46E06970}" dt="2022-02-23T03:12:41.382" v="8" actId="114"/>
          <ac:spMkLst>
            <pc:docMk/>
            <pc:sldMk cId="3277572930" sldId="273"/>
            <ac:spMk id="5" creationId="{8FFCC6EA-7D81-4E76-8B21-2CB8D730665B}"/>
          </ac:spMkLst>
        </pc:spChg>
      </pc:sldChg>
      <pc:sldChg chg="addSp delSp modSp mod">
        <pc:chgData name="Hilda" userId="ea19a25b-79ed-405f-bcfe-785b1f5cb9cd" providerId="ADAL" clId="{51F90EBB-6098-46B1-8C4D-06FF46E06970}" dt="2022-02-23T03:11:29.630" v="7"/>
        <pc:sldMkLst>
          <pc:docMk/>
          <pc:sldMk cId="2447267933" sldId="325"/>
        </pc:sldMkLst>
        <pc:spChg chg="mod">
          <ac:chgData name="Hilda" userId="ea19a25b-79ed-405f-bcfe-785b1f5cb9cd" providerId="ADAL" clId="{51F90EBB-6098-46B1-8C4D-06FF46E06970}" dt="2022-02-23T03:11:29.630" v="7"/>
          <ac:spMkLst>
            <pc:docMk/>
            <pc:sldMk cId="2447267933" sldId="325"/>
            <ac:spMk id="2" creationId="{FF1E1EF6-BAF0-43F0-8733-E34A897A1A91}"/>
          </ac:spMkLst>
        </pc:spChg>
        <pc:picChg chg="add del mod">
          <ac:chgData name="Hilda" userId="ea19a25b-79ed-405f-bcfe-785b1f5cb9cd" providerId="ADAL" clId="{51F90EBB-6098-46B1-8C4D-06FF46E06970}" dt="2022-02-23T03:11:12.385" v="6" actId="478"/>
          <ac:picMkLst>
            <pc:docMk/>
            <pc:sldMk cId="2447267933" sldId="325"/>
            <ac:picMk id="5" creationId="{C5C71D6B-981B-442E-9592-F0E1BD9634D8}"/>
          </ac:picMkLst>
        </pc:picChg>
        <pc:picChg chg="add del mod">
          <ac:chgData name="Hilda" userId="ea19a25b-79ed-405f-bcfe-785b1f5cb9cd" providerId="ADAL" clId="{51F90EBB-6098-46B1-8C4D-06FF46E06970}" dt="2022-02-23T03:11:10.704" v="5" actId="478"/>
          <ac:picMkLst>
            <pc:docMk/>
            <pc:sldMk cId="2447267933" sldId="325"/>
            <ac:picMk id="7" creationId="{CC7A0E75-56DA-4394-AC48-545A9B68D7E4}"/>
          </ac:picMkLst>
        </pc:picChg>
      </pc:sldChg>
      <pc:sldChg chg="modSp mod">
        <pc:chgData name="Hilda" userId="ea19a25b-79ed-405f-bcfe-785b1f5cb9cd" providerId="ADAL" clId="{51F90EBB-6098-46B1-8C4D-06FF46E06970}" dt="2022-02-23T03:12:59.537" v="10" actId="114"/>
        <pc:sldMkLst>
          <pc:docMk/>
          <pc:sldMk cId="1951034065" sldId="327"/>
        </pc:sldMkLst>
        <pc:spChg chg="mod">
          <ac:chgData name="Hilda" userId="ea19a25b-79ed-405f-bcfe-785b1f5cb9cd" providerId="ADAL" clId="{51F90EBB-6098-46B1-8C4D-06FF46E06970}" dt="2022-02-23T03:12:59.537" v="10" actId="114"/>
          <ac:spMkLst>
            <pc:docMk/>
            <pc:sldMk cId="1951034065" sldId="327"/>
            <ac:spMk id="5" creationId="{8FFCC6EA-7D81-4E76-8B21-2CB8D730665B}"/>
          </ac:spMkLst>
        </pc:spChg>
      </pc:sldChg>
      <pc:sldChg chg="modSp mod">
        <pc:chgData name="Hilda" userId="ea19a25b-79ed-405f-bcfe-785b1f5cb9cd" providerId="ADAL" clId="{51F90EBB-6098-46B1-8C4D-06FF46E06970}" dt="2022-02-23T03:13:08.232" v="11" actId="114"/>
        <pc:sldMkLst>
          <pc:docMk/>
          <pc:sldMk cId="3870428003" sldId="328"/>
        </pc:sldMkLst>
        <pc:spChg chg="mod">
          <ac:chgData name="Hilda" userId="ea19a25b-79ed-405f-bcfe-785b1f5cb9cd" providerId="ADAL" clId="{51F90EBB-6098-46B1-8C4D-06FF46E06970}" dt="2022-02-23T03:13:08.232" v="11" actId="114"/>
          <ac:spMkLst>
            <pc:docMk/>
            <pc:sldMk cId="3870428003" sldId="328"/>
            <ac:spMk id="5" creationId="{8FFCC6EA-7D81-4E76-8B21-2CB8D730665B}"/>
          </ac:spMkLst>
        </pc:spChg>
      </pc:sldChg>
      <pc:sldChg chg="modSp mod">
        <pc:chgData name="Hilda" userId="ea19a25b-79ed-405f-bcfe-785b1f5cb9cd" providerId="ADAL" clId="{51F90EBB-6098-46B1-8C4D-06FF46E06970}" dt="2022-02-23T03:12:51.408" v="9" actId="114"/>
        <pc:sldMkLst>
          <pc:docMk/>
          <pc:sldMk cId="927315394" sldId="331"/>
        </pc:sldMkLst>
        <pc:spChg chg="mod">
          <ac:chgData name="Hilda" userId="ea19a25b-79ed-405f-bcfe-785b1f5cb9cd" providerId="ADAL" clId="{51F90EBB-6098-46B1-8C4D-06FF46E06970}" dt="2022-02-23T03:12:51.408" v="9" actId="114"/>
          <ac:spMkLst>
            <pc:docMk/>
            <pc:sldMk cId="927315394" sldId="331"/>
            <ac:spMk id="5" creationId="{8FFCC6EA-7D81-4E76-8B21-2CB8D730665B}"/>
          </ac:spMkLst>
        </pc:spChg>
      </pc:sldChg>
    </pc:docChg>
  </pc:docChgLst>
  <pc:docChgLst>
    <pc:chgData name="Dodgson, Kathleen (Curriculum Support)" userId="S::kathleen.dodgson767@schools.sa.edu.au::36ed9219-7d42-41d8-9cda-97ef69d34a70" providerId="AD" clId="Web-{ADD01F83-B0CA-83FD-43E0-E017820EA29D}"/>
    <pc:docChg chg="modSld">
      <pc:chgData name="Dodgson, Kathleen (Curriculum Support)" userId="S::kathleen.dodgson767@schools.sa.edu.au::36ed9219-7d42-41d8-9cda-97ef69d34a70" providerId="AD" clId="Web-{ADD01F83-B0CA-83FD-43E0-E017820EA29D}" dt="2022-01-27T04:28:26.315" v="2" actId="14100"/>
      <pc:docMkLst>
        <pc:docMk/>
      </pc:docMkLst>
      <pc:sldChg chg="modSp">
        <pc:chgData name="Dodgson, Kathleen (Curriculum Support)" userId="S::kathleen.dodgson767@schools.sa.edu.au::36ed9219-7d42-41d8-9cda-97ef69d34a70" providerId="AD" clId="Web-{ADD01F83-B0CA-83FD-43E0-E017820EA29D}" dt="2022-01-27T04:28:26.315" v="2" actId="14100"/>
        <pc:sldMkLst>
          <pc:docMk/>
          <pc:sldMk cId="2030106718" sldId="275"/>
        </pc:sldMkLst>
        <pc:spChg chg="mod">
          <ac:chgData name="Dodgson, Kathleen (Curriculum Support)" userId="S::kathleen.dodgson767@schools.sa.edu.au::36ed9219-7d42-41d8-9cda-97ef69d34a70" providerId="AD" clId="Web-{ADD01F83-B0CA-83FD-43E0-E017820EA29D}" dt="2022-01-27T04:28:26.315" v="2" actId="14100"/>
          <ac:spMkLst>
            <pc:docMk/>
            <pc:sldMk cId="2030106718" sldId="275"/>
            <ac:spMk id="9" creationId="{1D4990E9-AD86-47D6-9551-63F5B077A7BF}"/>
          </ac:spMkLst>
        </pc:spChg>
      </pc:sldChg>
    </pc:docChg>
  </pc:docChgLst>
  <pc:docChgLst>
    <pc:chgData name="Gehren, Tanja (Curriculum Support)" userId="3c1e4fa1-abe1-4bbd-87c3-b2b06b427814" providerId="ADAL" clId="{3D4B7A2A-0ECF-412F-A83C-6DF227CB691C}"/>
    <pc:docChg chg="undo custSel addSld delSld modSld sldOrd">
      <pc:chgData name="Gehren, Tanja (Curriculum Support)" userId="3c1e4fa1-abe1-4bbd-87c3-b2b06b427814" providerId="ADAL" clId="{3D4B7A2A-0ECF-412F-A83C-6DF227CB691C}" dt="2022-01-25T05:33:49.410" v="35205"/>
      <pc:docMkLst>
        <pc:docMk/>
      </pc:docMkLst>
      <pc:sldChg chg="modNotesTx">
        <pc:chgData name="Gehren, Tanja (Curriculum Support)" userId="3c1e4fa1-abe1-4bbd-87c3-b2b06b427814" providerId="ADAL" clId="{3D4B7A2A-0ECF-412F-A83C-6DF227CB691C}" dt="2022-01-24T00:06:43.183" v="66" actId="20577"/>
        <pc:sldMkLst>
          <pc:docMk/>
          <pc:sldMk cId="2213450308" sldId="264"/>
        </pc:sldMkLst>
      </pc:sldChg>
      <pc:sldChg chg="modSp mod modAnim modNotesTx">
        <pc:chgData name="Gehren, Tanja (Curriculum Support)" userId="3c1e4fa1-abe1-4bbd-87c3-b2b06b427814" providerId="ADAL" clId="{3D4B7A2A-0ECF-412F-A83C-6DF227CB691C}" dt="2022-01-25T03:41:42.677" v="33029"/>
        <pc:sldMkLst>
          <pc:docMk/>
          <pc:sldMk cId="3641841233" sldId="268"/>
        </pc:sldMkLst>
        <pc:spChg chg="mod">
          <ac:chgData name="Gehren, Tanja (Curriculum Support)" userId="3c1e4fa1-abe1-4bbd-87c3-b2b06b427814" providerId="ADAL" clId="{3D4B7A2A-0ECF-412F-A83C-6DF227CB691C}" dt="2022-01-24T00:06:12.071" v="5" actId="20577"/>
          <ac:spMkLst>
            <pc:docMk/>
            <pc:sldMk cId="3641841233" sldId="268"/>
            <ac:spMk id="2" creationId="{E16E19A7-28C1-4456-AA1B-10100DF6CF0C}"/>
          </ac:spMkLst>
        </pc:spChg>
        <pc:spChg chg="mod">
          <ac:chgData name="Gehren, Tanja (Curriculum Support)" userId="3c1e4fa1-abe1-4bbd-87c3-b2b06b427814" providerId="ADAL" clId="{3D4B7A2A-0ECF-412F-A83C-6DF227CB691C}" dt="2022-01-25T03:37:09.467" v="32932" actId="20577"/>
          <ac:spMkLst>
            <pc:docMk/>
            <pc:sldMk cId="3641841233" sldId="268"/>
            <ac:spMk id="3" creationId="{4CD1DB66-0417-403D-8A90-5058DCCE5EB7}"/>
          </ac:spMkLst>
        </pc:spChg>
        <pc:spChg chg="mod">
          <ac:chgData name="Gehren, Tanja (Curriculum Support)" userId="3c1e4fa1-abe1-4bbd-87c3-b2b06b427814" providerId="ADAL" clId="{3D4B7A2A-0ECF-412F-A83C-6DF227CB691C}" dt="2022-01-24T00:06:16.107" v="12" actId="20577"/>
          <ac:spMkLst>
            <pc:docMk/>
            <pc:sldMk cId="3641841233" sldId="268"/>
            <ac:spMk id="4" creationId="{D0697118-CD2B-4676-8ECA-E66DE8A5AE4A}"/>
          </ac:spMkLst>
        </pc:spChg>
        <pc:picChg chg="mod">
          <ac:chgData name="Gehren, Tanja (Curriculum Support)" userId="3c1e4fa1-abe1-4bbd-87c3-b2b06b427814" providerId="ADAL" clId="{3D4B7A2A-0ECF-412F-A83C-6DF227CB691C}" dt="2022-01-25T03:40:52.357" v="33027" actId="1076"/>
          <ac:picMkLst>
            <pc:docMk/>
            <pc:sldMk cId="3641841233" sldId="268"/>
            <ac:picMk id="5" creationId="{CA698636-5392-4A32-898C-BD7577A5F58A}"/>
          </ac:picMkLst>
        </pc:picChg>
      </pc:sldChg>
      <pc:sldChg chg="delSp modSp mod delAnim modAnim modNotesTx">
        <pc:chgData name="Gehren, Tanja (Curriculum Support)" userId="3c1e4fa1-abe1-4bbd-87c3-b2b06b427814" providerId="ADAL" clId="{3D4B7A2A-0ECF-412F-A83C-6DF227CB691C}" dt="2022-01-25T04:58:15.141" v="34926"/>
        <pc:sldMkLst>
          <pc:docMk/>
          <pc:sldMk cId="1379353518" sldId="269"/>
        </pc:sldMkLst>
        <pc:spChg chg="mod">
          <ac:chgData name="Gehren, Tanja (Curriculum Support)" userId="3c1e4fa1-abe1-4bbd-87c3-b2b06b427814" providerId="ADAL" clId="{3D4B7A2A-0ECF-412F-A83C-6DF227CB691C}" dt="2022-01-24T00:06:54.638" v="67"/>
          <ac:spMkLst>
            <pc:docMk/>
            <pc:sldMk cId="1379353518" sldId="269"/>
            <ac:spMk id="2" creationId="{D04B11CB-A4AA-4BB3-AE5A-874E462C0F69}"/>
          </ac:spMkLst>
        </pc:spChg>
        <pc:spChg chg="mod">
          <ac:chgData name="Gehren, Tanja (Curriculum Support)" userId="3c1e4fa1-abe1-4bbd-87c3-b2b06b427814" providerId="ADAL" clId="{3D4B7A2A-0ECF-412F-A83C-6DF227CB691C}" dt="2022-01-24T00:07:03.366" v="68"/>
          <ac:spMkLst>
            <pc:docMk/>
            <pc:sldMk cId="1379353518" sldId="269"/>
            <ac:spMk id="3" creationId="{AB9BDBB3-B0CB-4293-95C9-DF9D3FA6EE67}"/>
          </ac:spMkLst>
        </pc:spChg>
        <pc:picChg chg="del mod">
          <ac:chgData name="Gehren, Tanja (Curriculum Support)" userId="3c1e4fa1-abe1-4bbd-87c3-b2b06b427814" providerId="ADAL" clId="{3D4B7A2A-0ECF-412F-A83C-6DF227CB691C}" dt="2022-01-25T04:58:05" v="34923" actId="478"/>
          <ac:picMkLst>
            <pc:docMk/>
            <pc:sldMk cId="1379353518" sldId="269"/>
            <ac:picMk id="4" creationId="{F5558AED-62A7-4296-ADBC-FBF096611BF3}"/>
          </ac:picMkLst>
        </pc:picChg>
        <pc:picChg chg="mod">
          <ac:chgData name="Gehren, Tanja (Curriculum Support)" userId="3c1e4fa1-abe1-4bbd-87c3-b2b06b427814" providerId="ADAL" clId="{3D4B7A2A-0ECF-412F-A83C-6DF227CB691C}" dt="2022-01-25T04:58:08.467" v="34924" actId="1076"/>
          <ac:picMkLst>
            <pc:docMk/>
            <pc:sldMk cId="1379353518" sldId="269"/>
            <ac:picMk id="5" creationId="{D4F50DD8-9008-4997-B1EB-35C0E9807147}"/>
          </ac:picMkLst>
        </pc:picChg>
      </pc:sldChg>
      <pc:sldChg chg="addSp delSp modSp mod modClrScheme delAnim modAnim chgLayout modNotesTx">
        <pc:chgData name="Gehren, Tanja (Curriculum Support)" userId="3c1e4fa1-abe1-4bbd-87c3-b2b06b427814" providerId="ADAL" clId="{3D4B7A2A-0ECF-412F-A83C-6DF227CB691C}" dt="2022-01-25T03:55:23.956" v="33770"/>
        <pc:sldMkLst>
          <pc:docMk/>
          <pc:sldMk cId="3445766138" sldId="270"/>
        </pc:sldMkLst>
        <pc:spChg chg="del mod ord">
          <ac:chgData name="Gehren, Tanja (Curriculum Support)" userId="3c1e4fa1-abe1-4bbd-87c3-b2b06b427814" providerId="ADAL" clId="{3D4B7A2A-0ECF-412F-A83C-6DF227CB691C}" dt="2022-01-24T00:07:26.846" v="70" actId="700"/>
          <ac:spMkLst>
            <pc:docMk/>
            <pc:sldMk cId="3445766138" sldId="270"/>
            <ac:spMk id="2" creationId="{A5EABB93-1410-4813-80B6-01243FE95EC2}"/>
          </ac:spMkLst>
        </pc:spChg>
        <pc:spChg chg="del mod ord">
          <ac:chgData name="Gehren, Tanja (Curriculum Support)" userId="3c1e4fa1-abe1-4bbd-87c3-b2b06b427814" providerId="ADAL" clId="{3D4B7A2A-0ECF-412F-A83C-6DF227CB691C}" dt="2022-01-24T00:07:26.846" v="70" actId="700"/>
          <ac:spMkLst>
            <pc:docMk/>
            <pc:sldMk cId="3445766138" sldId="270"/>
            <ac:spMk id="3" creationId="{3B51465D-CE83-4C25-82D1-FC9478E77337}"/>
          </ac:spMkLst>
        </pc:spChg>
        <pc:spChg chg="add mod ord">
          <ac:chgData name="Gehren, Tanja (Curriculum Support)" userId="3c1e4fa1-abe1-4bbd-87c3-b2b06b427814" providerId="ADAL" clId="{3D4B7A2A-0ECF-412F-A83C-6DF227CB691C}" dt="2022-01-24T00:07:40.308" v="71"/>
          <ac:spMkLst>
            <pc:docMk/>
            <pc:sldMk cId="3445766138" sldId="270"/>
            <ac:spMk id="4" creationId="{C72A58D1-E50B-4C2C-B9C7-89C79466D3DF}"/>
          </ac:spMkLst>
        </pc:spChg>
        <pc:spChg chg="add mod ord">
          <ac:chgData name="Gehren, Tanja (Curriculum Support)" userId="3c1e4fa1-abe1-4bbd-87c3-b2b06b427814" providerId="ADAL" clId="{3D4B7A2A-0ECF-412F-A83C-6DF227CB691C}" dt="2022-01-25T03:54:13.854" v="33760" actId="20577"/>
          <ac:spMkLst>
            <pc:docMk/>
            <pc:sldMk cId="3445766138" sldId="270"/>
            <ac:spMk id="5" creationId="{DEC6C54A-C904-4063-9321-516FEB173F89}"/>
          </ac:spMkLst>
        </pc:spChg>
        <pc:picChg chg="del mod">
          <ac:chgData name="Gehren, Tanja (Curriculum Support)" userId="3c1e4fa1-abe1-4bbd-87c3-b2b06b427814" providerId="ADAL" clId="{3D4B7A2A-0ECF-412F-A83C-6DF227CB691C}" dt="2022-01-25T03:54:44.448" v="33767" actId="478"/>
          <ac:picMkLst>
            <pc:docMk/>
            <pc:sldMk cId="3445766138" sldId="270"/>
            <ac:picMk id="2" creationId="{27EAFD75-03D0-4DAA-B918-1F4B2A661139}"/>
          </ac:picMkLst>
        </pc:picChg>
        <pc:picChg chg="mod">
          <ac:chgData name="Gehren, Tanja (Curriculum Support)" userId="3c1e4fa1-abe1-4bbd-87c3-b2b06b427814" providerId="ADAL" clId="{3D4B7A2A-0ECF-412F-A83C-6DF227CB691C}" dt="2022-01-25T03:55:18.208" v="33768" actId="1076"/>
          <ac:picMkLst>
            <pc:docMk/>
            <pc:sldMk cId="3445766138" sldId="270"/>
            <ac:picMk id="3" creationId="{78070956-767D-49AC-9266-E1DE5EBD2EBE}"/>
          </ac:picMkLst>
        </pc:picChg>
        <pc:picChg chg="del mod">
          <ac:chgData name="Gehren, Tanja (Curriculum Support)" userId="3c1e4fa1-abe1-4bbd-87c3-b2b06b427814" providerId="ADAL" clId="{3D4B7A2A-0ECF-412F-A83C-6DF227CB691C}" dt="2022-01-24T00:22:25.069" v="363" actId="478"/>
          <ac:picMkLst>
            <pc:docMk/>
            <pc:sldMk cId="3445766138" sldId="270"/>
            <ac:picMk id="6" creationId="{0FA938AF-83C8-4817-84B4-30FEAC6E2EA7}"/>
          </ac:picMkLst>
        </pc:picChg>
      </pc:sldChg>
      <pc:sldChg chg="addSp delSp modSp mod modClrScheme modAnim chgLayout modNotesTx">
        <pc:chgData name="Gehren, Tanja (Curriculum Support)" userId="3c1e4fa1-abe1-4bbd-87c3-b2b06b427814" providerId="ADAL" clId="{3D4B7A2A-0ECF-412F-A83C-6DF227CB691C}" dt="2022-01-25T03:56:56.138" v="33900" actId="20577"/>
        <pc:sldMkLst>
          <pc:docMk/>
          <pc:sldMk cId="1447815874" sldId="271"/>
        </pc:sldMkLst>
        <pc:spChg chg="del mod ord">
          <ac:chgData name="Gehren, Tanja (Curriculum Support)" userId="3c1e4fa1-abe1-4bbd-87c3-b2b06b427814" providerId="ADAL" clId="{3D4B7A2A-0ECF-412F-A83C-6DF227CB691C}" dt="2022-01-24T00:08:12.315" v="75" actId="700"/>
          <ac:spMkLst>
            <pc:docMk/>
            <pc:sldMk cId="1447815874" sldId="271"/>
            <ac:spMk id="2" creationId="{EBB6B7EA-02EE-43EA-848D-2AC27237B47C}"/>
          </ac:spMkLst>
        </pc:spChg>
        <pc:spChg chg="del mod ord">
          <ac:chgData name="Gehren, Tanja (Curriculum Support)" userId="3c1e4fa1-abe1-4bbd-87c3-b2b06b427814" providerId="ADAL" clId="{3D4B7A2A-0ECF-412F-A83C-6DF227CB691C}" dt="2022-01-24T00:08:12.315" v="75" actId="700"/>
          <ac:spMkLst>
            <pc:docMk/>
            <pc:sldMk cId="1447815874" sldId="271"/>
            <ac:spMk id="3" creationId="{A5753208-2377-42D5-88F3-503531F38103}"/>
          </ac:spMkLst>
        </pc:spChg>
        <pc:spChg chg="add mod ord">
          <ac:chgData name="Gehren, Tanja (Curriculum Support)" userId="3c1e4fa1-abe1-4bbd-87c3-b2b06b427814" providerId="ADAL" clId="{3D4B7A2A-0ECF-412F-A83C-6DF227CB691C}" dt="2022-01-24T00:08:20.452" v="88" actId="20577"/>
          <ac:spMkLst>
            <pc:docMk/>
            <pc:sldMk cId="1447815874" sldId="271"/>
            <ac:spMk id="4" creationId="{83BCC521-4729-45EC-BBAA-9651E0312E1D}"/>
          </ac:spMkLst>
        </pc:spChg>
        <pc:spChg chg="add mod ord">
          <ac:chgData name="Gehren, Tanja (Curriculum Support)" userId="3c1e4fa1-abe1-4bbd-87c3-b2b06b427814" providerId="ADAL" clId="{3D4B7A2A-0ECF-412F-A83C-6DF227CB691C}" dt="2022-01-25T03:56:56.138" v="33900" actId="20577"/>
          <ac:spMkLst>
            <pc:docMk/>
            <pc:sldMk cId="1447815874" sldId="271"/>
            <ac:spMk id="5" creationId="{BCE3AB4E-53C3-415C-BE61-7195AE1E339A}"/>
          </ac:spMkLst>
        </pc:spChg>
        <pc:picChg chg="mod">
          <ac:chgData name="Gehren, Tanja (Curriculum Support)" userId="3c1e4fa1-abe1-4bbd-87c3-b2b06b427814" providerId="ADAL" clId="{3D4B7A2A-0ECF-412F-A83C-6DF227CB691C}" dt="2022-01-25T03:56:10.561" v="33771" actId="1076"/>
          <ac:picMkLst>
            <pc:docMk/>
            <pc:sldMk cId="1447815874" sldId="271"/>
            <ac:picMk id="2" creationId="{F9C2026C-DF94-444D-BC93-FAAFEFC551FA}"/>
          </ac:picMkLst>
        </pc:picChg>
      </pc:sldChg>
      <pc:sldChg chg="addSp delSp modSp mod ord modClrScheme modAnim chgLayout modNotesTx">
        <pc:chgData name="Gehren, Tanja (Curriculum Support)" userId="3c1e4fa1-abe1-4bbd-87c3-b2b06b427814" providerId="ADAL" clId="{3D4B7A2A-0ECF-412F-A83C-6DF227CB691C}" dt="2022-01-25T05:33:49.410" v="35205"/>
        <pc:sldMkLst>
          <pc:docMk/>
          <pc:sldMk cId="1111284817" sldId="272"/>
        </pc:sldMkLst>
        <pc:spChg chg="del mod ord">
          <ac:chgData name="Gehren, Tanja (Curriculum Support)" userId="3c1e4fa1-abe1-4bbd-87c3-b2b06b427814" providerId="ADAL" clId="{3D4B7A2A-0ECF-412F-A83C-6DF227CB691C}" dt="2022-01-24T00:10:03.888" v="94" actId="700"/>
          <ac:spMkLst>
            <pc:docMk/>
            <pc:sldMk cId="1111284817" sldId="272"/>
            <ac:spMk id="2" creationId="{21A4D22F-EE60-41C0-9B74-EF714B7EF561}"/>
          </ac:spMkLst>
        </pc:spChg>
        <pc:spChg chg="add del mod ord">
          <ac:chgData name="Gehren, Tanja (Curriculum Support)" userId="3c1e4fa1-abe1-4bbd-87c3-b2b06b427814" providerId="ADAL" clId="{3D4B7A2A-0ECF-412F-A83C-6DF227CB691C}" dt="2022-01-24T00:10:03.888" v="94" actId="700"/>
          <ac:spMkLst>
            <pc:docMk/>
            <pc:sldMk cId="1111284817" sldId="272"/>
            <ac:spMk id="3" creationId="{59422AE6-78B6-4129-82FF-F0A68E41D9CF}"/>
          </ac:spMkLst>
        </pc:spChg>
        <pc:spChg chg="del mod ord">
          <ac:chgData name="Gehren, Tanja (Curriculum Support)" userId="3c1e4fa1-abe1-4bbd-87c3-b2b06b427814" providerId="ADAL" clId="{3D4B7A2A-0ECF-412F-A83C-6DF227CB691C}" dt="2022-01-24T00:10:03.888" v="94" actId="700"/>
          <ac:spMkLst>
            <pc:docMk/>
            <pc:sldMk cId="1111284817" sldId="272"/>
            <ac:spMk id="4" creationId="{50370663-336A-4A06-9659-F593D7CE70F7}"/>
          </ac:spMkLst>
        </pc:spChg>
        <pc:spChg chg="add mod ord">
          <ac:chgData name="Gehren, Tanja (Curriculum Support)" userId="3c1e4fa1-abe1-4bbd-87c3-b2b06b427814" providerId="ADAL" clId="{3D4B7A2A-0ECF-412F-A83C-6DF227CB691C}" dt="2022-01-24T23:55:10.137" v="19881" actId="20577"/>
          <ac:spMkLst>
            <pc:docMk/>
            <pc:sldMk cId="1111284817" sldId="272"/>
            <ac:spMk id="6" creationId="{1B59BC5C-7FFD-45A0-B214-83B7C1060295}"/>
          </ac:spMkLst>
        </pc:spChg>
        <pc:spChg chg="add mod ord">
          <ac:chgData name="Gehren, Tanja (Curriculum Support)" userId="3c1e4fa1-abe1-4bbd-87c3-b2b06b427814" providerId="ADAL" clId="{3D4B7A2A-0ECF-412F-A83C-6DF227CB691C}" dt="2022-01-24T00:12:09.196" v="165" actId="20577"/>
          <ac:spMkLst>
            <pc:docMk/>
            <pc:sldMk cId="1111284817" sldId="272"/>
            <ac:spMk id="7" creationId="{CB269527-E7C3-474C-AA86-FC99705C1173}"/>
          </ac:spMkLst>
        </pc:spChg>
        <pc:spChg chg="add del mod ord">
          <ac:chgData name="Gehren, Tanja (Curriculum Support)" userId="3c1e4fa1-abe1-4bbd-87c3-b2b06b427814" providerId="ADAL" clId="{3D4B7A2A-0ECF-412F-A83C-6DF227CB691C}" dt="2022-01-24T00:10:32.828" v="96" actId="478"/>
          <ac:spMkLst>
            <pc:docMk/>
            <pc:sldMk cId="1111284817" sldId="272"/>
            <ac:spMk id="8" creationId="{E1B68806-8396-45AC-8DEE-21357093EA08}"/>
          </ac:spMkLst>
        </pc:spChg>
        <pc:spChg chg="add del mod ord">
          <ac:chgData name="Gehren, Tanja (Curriculum Support)" userId="3c1e4fa1-abe1-4bbd-87c3-b2b06b427814" providerId="ADAL" clId="{3D4B7A2A-0ECF-412F-A83C-6DF227CB691C}" dt="2022-01-25T04:01:00.125" v="33910" actId="478"/>
          <ac:spMkLst>
            <pc:docMk/>
            <pc:sldMk cId="1111284817" sldId="272"/>
            <ac:spMk id="9" creationId="{D9E3E395-57C8-40FB-BC06-6B618C006A9E}"/>
          </ac:spMkLst>
        </pc:spChg>
        <pc:spChg chg="add mod">
          <ac:chgData name="Gehren, Tanja (Curriculum Support)" userId="3c1e4fa1-abe1-4bbd-87c3-b2b06b427814" providerId="ADAL" clId="{3D4B7A2A-0ECF-412F-A83C-6DF227CB691C}" dt="2022-01-24T00:11:52.685" v="147" actId="1035"/>
          <ac:spMkLst>
            <pc:docMk/>
            <pc:sldMk cId="1111284817" sldId="272"/>
            <ac:spMk id="11" creationId="{93DB8A3A-34AC-46A0-B73D-0DF86EE1DC68}"/>
          </ac:spMkLst>
        </pc:spChg>
        <pc:graphicFrameChg chg="add del mod ord modGraphic">
          <ac:chgData name="Gehren, Tanja (Curriculum Support)" userId="3c1e4fa1-abe1-4bbd-87c3-b2b06b427814" providerId="ADAL" clId="{3D4B7A2A-0ECF-412F-A83C-6DF227CB691C}" dt="2022-01-24T00:09:31.142" v="93" actId="3680"/>
          <ac:graphicFrameMkLst>
            <pc:docMk/>
            <pc:sldMk cId="1111284817" sldId="272"/>
            <ac:graphicFrameMk id="5" creationId="{56FF487B-2CE5-4CB0-8A2A-37B2D0BA561F}"/>
          </ac:graphicFrameMkLst>
        </pc:graphicFrameChg>
        <pc:picChg chg="mod">
          <ac:chgData name="Gehren, Tanja (Curriculum Support)" userId="3c1e4fa1-abe1-4bbd-87c3-b2b06b427814" providerId="ADAL" clId="{3D4B7A2A-0ECF-412F-A83C-6DF227CB691C}" dt="2022-01-25T04:01:06.017" v="33911" actId="1076"/>
          <ac:picMkLst>
            <pc:docMk/>
            <pc:sldMk cId="1111284817" sldId="272"/>
            <ac:picMk id="2" creationId="{0F4DDB09-3736-47A3-8AF5-769FC5EE6E92}"/>
          </ac:picMkLst>
        </pc:picChg>
        <pc:picChg chg="add mod">
          <ac:chgData name="Gehren, Tanja (Curriculum Support)" userId="3c1e4fa1-abe1-4bbd-87c3-b2b06b427814" providerId="ADAL" clId="{3D4B7A2A-0ECF-412F-A83C-6DF227CB691C}" dt="2022-01-24T00:13:12.009" v="167"/>
          <ac:picMkLst>
            <pc:docMk/>
            <pc:sldMk cId="1111284817" sldId="272"/>
            <ac:picMk id="10" creationId="{0472D49E-29E6-444E-AFFD-48289B04738A}"/>
          </ac:picMkLst>
        </pc:picChg>
      </pc:sldChg>
      <pc:sldChg chg="addSp delSp modSp mod modClrScheme delAnim modAnim chgLayout modNotesTx">
        <pc:chgData name="Gehren, Tanja (Curriculum Support)" userId="3c1e4fa1-abe1-4bbd-87c3-b2b06b427814" providerId="ADAL" clId="{3D4B7A2A-0ECF-412F-A83C-6DF227CB691C}" dt="2022-01-25T04:33:40.835" v="34774"/>
        <pc:sldMkLst>
          <pc:docMk/>
          <pc:sldMk cId="3277572930" sldId="273"/>
        </pc:sldMkLst>
        <pc:spChg chg="del mod ord">
          <ac:chgData name="Gehren, Tanja (Curriculum Support)" userId="3c1e4fa1-abe1-4bbd-87c3-b2b06b427814" providerId="ADAL" clId="{3D4B7A2A-0ECF-412F-A83C-6DF227CB691C}" dt="2022-01-24T00:14:41.191" v="168" actId="700"/>
          <ac:spMkLst>
            <pc:docMk/>
            <pc:sldMk cId="3277572930" sldId="273"/>
            <ac:spMk id="2" creationId="{D87EC12D-0A4D-4E12-8796-7951CAD7DDFE}"/>
          </ac:spMkLst>
        </pc:spChg>
        <pc:spChg chg="del mod ord">
          <ac:chgData name="Gehren, Tanja (Curriculum Support)" userId="3c1e4fa1-abe1-4bbd-87c3-b2b06b427814" providerId="ADAL" clId="{3D4B7A2A-0ECF-412F-A83C-6DF227CB691C}" dt="2022-01-24T00:14:41.191" v="168" actId="700"/>
          <ac:spMkLst>
            <pc:docMk/>
            <pc:sldMk cId="3277572930" sldId="273"/>
            <ac:spMk id="3" creationId="{A3698BB1-DD30-4EE5-910F-B001E7ED5739}"/>
          </ac:spMkLst>
        </pc:spChg>
        <pc:spChg chg="del">
          <ac:chgData name="Gehren, Tanja (Curriculum Support)" userId="3c1e4fa1-abe1-4bbd-87c3-b2b06b427814" providerId="ADAL" clId="{3D4B7A2A-0ECF-412F-A83C-6DF227CB691C}" dt="2022-01-24T00:14:41.191" v="168" actId="700"/>
          <ac:spMkLst>
            <pc:docMk/>
            <pc:sldMk cId="3277572930" sldId="273"/>
            <ac:spMk id="4" creationId="{C4297B06-3D2B-4358-B793-298F19DD5A6D}"/>
          </ac:spMkLst>
        </pc:spChg>
        <pc:spChg chg="add mod ord">
          <ac:chgData name="Gehren, Tanja (Curriculum Support)" userId="3c1e4fa1-abe1-4bbd-87c3-b2b06b427814" providerId="ADAL" clId="{3D4B7A2A-0ECF-412F-A83C-6DF227CB691C}" dt="2022-01-25T00:04:07.559" v="20242" actId="20577"/>
          <ac:spMkLst>
            <pc:docMk/>
            <pc:sldMk cId="3277572930" sldId="273"/>
            <ac:spMk id="5" creationId="{8FFCC6EA-7D81-4E76-8B21-2CB8D730665B}"/>
          </ac:spMkLst>
        </pc:spChg>
        <pc:spChg chg="add mod ord">
          <ac:chgData name="Gehren, Tanja (Curriculum Support)" userId="3c1e4fa1-abe1-4bbd-87c3-b2b06b427814" providerId="ADAL" clId="{3D4B7A2A-0ECF-412F-A83C-6DF227CB691C}" dt="2022-01-25T00:02:07.830" v="20175" actId="114"/>
          <ac:spMkLst>
            <pc:docMk/>
            <pc:sldMk cId="3277572930" sldId="273"/>
            <ac:spMk id="6" creationId="{4C639C36-35F1-40F5-94E6-F32AE42A2274}"/>
          </ac:spMkLst>
        </pc:spChg>
        <pc:spChg chg="add del mod ord">
          <ac:chgData name="Gehren, Tanja (Curriculum Support)" userId="3c1e4fa1-abe1-4bbd-87c3-b2b06b427814" providerId="ADAL" clId="{3D4B7A2A-0ECF-412F-A83C-6DF227CB691C}" dt="2022-01-24T00:15:35.340" v="171" actId="478"/>
          <ac:spMkLst>
            <pc:docMk/>
            <pc:sldMk cId="3277572930" sldId="273"/>
            <ac:spMk id="7" creationId="{7DFB2E70-E843-473F-AD51-FC31E9D7FF0C}"/>
          </ac:spMkLst>
        </pc:spChg>
        <pc:picChg chg="del mod">
          <ac:chgData name="Gehren, Tanja (Curriculum Support)" userId="3c1e4fa1-abe1-4bbd-87c3-b2b06b427814" providerId="ADAL" clId="{3D4B7A2A-0ECF-412F-A83C-6DF227CB691C}" dt="2022-01-25T04:33:32.611" v="34771" actId="478"/>
          <ac:picMkLst>
            <pc:docMk/>
            <pc:sldMk cId="3277572930" sldId="273"/>
            <ac:picMk id="2" creationId="{CF6D6F16-F960-4F4C-AE20-E76AE7E38424}"/>
          </ac:picMkLst>
        </pc:picChg>
        <pc:picChg chg="mod">
          <ac:chgData name="Gehren, Tanja (Curriculum Support)" userId="3c1e4fa1-abe1-4bbd-87c3-b2b06b427814" providerId="ADAL" clId="{3D4B7A2A-0ECF-412F-A83C-6DF227CB691C}" dt="2022-01-25T04:33:36.798" v="34772" actId="1076"/>
          <ac:picMkLst>
            <pc:docMk/>
            <pc:sldMk cId="3277572930" sldId="273"/>
            <ac:picMk id="3" creationId="{C76B15DF-06C9-41D3-B9A2-3CBC03D02510}"/>
          </ac:picMkLst>
        </pc:picChg>
        <pc:picChg chg="add del mod">
          <ac:chgData name="Gehren, Tanja (Curriculum Support)" userId="3c1e4fa1-abe1-4bbd-87c3-b2b06b427814" providerId="ADAL" clId="{3D4B7A2A-0ECF-412F-A83C-6DF227CB691C}" dt="2022-01-24T00:56:21.412" v="2913" actId="478"/>
          <ac:picMkLst>
            <pc:docMk/>
            <pc:sldMk cId="3277572930" sldId="273"/>
            <ac:picMk id="8" creationId="{2AFF115C-47A1-43A0-B581-0AB5248D305B}"/>
          </ac:picMkLst>
        </pc:picChg>
      </pc:sldChg>
      <pc:sldChg chg="addSp delSp modSp mod modClrScheme modAnim chgLayout modNotesTx">
        <pc:chgData name="Gehren, Tanja (Curriculum Support)" userId="3c1e4fa1-abe1-4bbd-87c3-b2b06b427814" providerId="ADAL" clId="{3D4B7A2A-0ECF-412F-A83C-6DF227CB691C}" dt="2022-01-25T04:17:35.946" v="34586"/>
        <pc:sldMkLst>
          <pc:docMk/>
          <pc:sldMk cId="1058400047" sldId="274"/>
        </pc:sldMkLst>
        <pc:spChg chg="del mod ord">
          <ac:chgData name="Gehren, Tanja (Curriculum Support)" userId="3c1e4fa1-abe1-4bbd-87c3-b2b06b427814" providerId="ADAL" clId="{3D4B7A2A-0ECF-412F-A83C-6DF227CB691C}" dt="2022-01-24T00:14:57.176" v="169" actId="700"/>
          <ac:spMkLst>
            <pc:docMk/>
            <pc:sldMk cId="1058400047" sldId="274"/>
            <ac:spMk id="2" creationId="{FDA970E3-AB20-43F2-9DAC-C269FAEFAEAB}"/>
          </ac:spMkLst>
        </pc:spChg>
        <pc:spChg chg="del mod ord">
          <ac:chgData name="Gehren, Tanja (Curriculum Support)" userId="3c1e4fa1-abe1-4bbd-87c3-b2b06b427814" providerId="ADAL" clId="{3D4B7A2A-0ECF-412F-A83C-6DF227CB691C}" dt="2022-01-24T00:14:57.176" v="169" actId="700"/>
          <ac:spMkLst>
            <pc:docMk/>
            <pc:sldMk cId="1058400047" sldId="274"/>
            <ac:spMk id="3" creationId="{8D99C1DC-0DDD-44E8-8991-83B92DF21683}"/>
          </ac:spMkLst>
        </pc:spChg>
        <pc:spChg chg="del mod ord">
          <ac:chgData name="Gehren, Tanja (Curriculum Support)" userId="3c1e4fa1-abe1-4bbd-87c3-b2b06b427814" providerId="ADAL" clId="{3D4B7A2A-0ECF-412F-A83C-6DF227CB691C}" dt="2022-01-24T00:14:57.176" v="169" actId="700"/>
          <ac:spMkLst>
            <pc:docMk/>
            <pc:sldMk cId="1058400047" sldId="274"/>
            <ac:spMk id="4" creationId="{B52BA561-5B04-4B38-BADF-D43293A38A02}"/>
          </ac:spMkLst>
        </pc:spChg>
        <pc:spChg chg="del">
          <ac:chgData name="Gehren, Tanja (Curriculum Support)" userId="3c1e4fa1-abe1-4bbd-87c3-b2b06b427814" providerId="ADAL" clId="{3D4B7A2A-0ECF-412F-A83C-6DF227CB691C}" dt="2022-01-24T00:14:57.176" v="169" actId="700"/>
          <ac:spMkLst>
            <pc:docMk/>
            <pc:sldMk cId="1058400047" sldId="274"/>
            <ac:spMk id="5" creationId="{FEDF1174-2AAE-4683-A97E-96245B1500B3}"/>
          </ac:spMkLst>
        </pc:spChg>
        <pc:spChg chg="add mod ord">
          <ac:chgData name="Gehren, Tanja (Curriculum Support)" userId="3c1e4fa1-abe1-4bbd-87c3-b2b06b427814" providerId="ADAL" clId="{3D4B7A2A-0ECF-412F-A83C-6DF227CB691C}" dt="2022-01-24T01:18:56.824" v="3776" actId="14100"/>
          <ac:spMkLst>
            <pc:docMk/>
            <pc:sldMk cId="1058400047" sldId="274"/>
            <ac:spMk id="6" creationId="{7A94F50E-7723-4A90-95CA-E0231C620AEA}"/>
          </ac:spMkLst>
        </pc:spChg>
        <pc:spChg chg="add del mod ord">
          <ac:chgData name="Gehren, Tanja (Curriculum Support)" userId="3c1e4fa1-abe1-4bbd-87c3-b2b06b427814" providerId="ADAL" clId="{3D4B7A2A-0ECF-412F-A83C-6DF227CB691C}" dt="2022-01-24T00:32:00.835" v="454" actId="931"/>
          <ac:spMkLst>
            <pc:docMk/>
            <pc:sldMk cId="1058400047" sldId="274"/>
            <ac:spMk id="7" creationId="{7D2BF130-4A0A-4715-8F63-C3284EE57369}"/>
          </ac:spMkLst>
        </pc:spChg>
        <pc:spChg chg="add del mod ord">
          <ac:chgData name="Gehren, Tanja (Curriculum Support)" userId="3c1e4fa1-abe1-4bbd-87c3-b2b06b427814" providerId="ADAL" clId="{3D4B7A2A-0ECF-412F-A83C-6DF227CB691C}" dt="2022-01-24T00:31:02.656" v="440" actId="931"/>
          <ac:spMkLst>
            <pc:docMk/>
            <pc:sldMk cId="1058400047" sldId="274"/>
            <ac:spMk id="8" creationId="{0AFD0BF4-E9CE-4484-8F70-98B871522D04}"/>
          </ac:spMkLst>
        </pc:spChg>
        <pc:spChg chg="add del mod ord">
          <ac:chgData name="Gehren, Tanja (Curriculum Support)" userId="3c1e4fa1-abe1-4bbd-87c3-b2b06b427814" providerId="ADAL" clId="{3D4B7A2A-0ECF-412F-A83C-6DF227CB691C}" dt="2022-01-24T00:33:22.587" v="498" actId="478"/>
          <ac:spMkLst>
            <pc:docMk/>
            <pc:sldMk cId="1058400047" sldId="274"/>
            <ac:spMk id="9" creationId="{DA75C000-5D24-4E0C-8674-EE2137231159}"/>
          </ac:spMkLst>
        </pc:spChg>
        <pc:spChg chg="add del mod">
          <ac:chgData name="Gehren, Tanja (Curriculum Support)" userId="3c1e4fa1-abe1-4bbd-87c3-b2b06b427814" providerId="ADAL" clId="{3D4B7A2A-0ECF-412F-A83C-6DF227CB691C}" dt="2022-01-24T00:31:31.840" v="446" actId="478"/>
          <ac:spMkLst>
            <pc:docMk/>
            <pc:sldMk cId="1058400047" sldId="274"/>
            <ac:spMk id="13" creationId="{438D48CB-C652-47BD-8103-40540D36601B}"/>
          </ac:spMkLst>
        </pc:spChg>
        <pc:spChg chg="add mod">
          <ac:chgData name="Gehren, Tanja (Curriculum Support)" userId="3c1e4fa1-abe1-4bbd-87c3-b2b06b427814" providerId="ADAL" clId="{3D4B7A2A-0ECF-412F-A83C-6DF227CB691C}" dt="2022-01-24T01:19:39.890" v="3814" actId="1036"/>
          <ac:spMkLst>
            <pc:docMk/>
            <pc:sldMk cId="1058400047" sldId="274"/>
            <ac:spMk id="19" creationId="{387A21D3-0D9C-428F-8DA9-790FFF16F2C1}"/>
          </ac:spMkLst>
        </pc:spChg>
        <pc:spChg chg="add mod">
          <ac:chgData name="Gehren, Tanja (Curriculum Support)" userId="3c1e4fa1-abe1-4bbd-87c3-b2b06b427814" providerId="ADAL" clId="{3D4B7A2A-0ECF-412F-A83C-6DF227CB691C}" dt="2022-01-24T00:34:55.614" v="547" actId="1035"/>
          <ac:spMkLst>
            <pc:docMk/>
            <pc:sldMk cId="1058400047" sldId="274"/>
            <ac:spMk id="22" creationId="{278B0736-5F8B-42AD-8F09-BC5C592C5D7C}"/>
          </ac:spMkLst>
        </pc:spChg>
        <pc:picChg chg="mod">
          <ac:chgData name="Gehren, Tanja (Curriculum Support)" userId="3c1e4fa1-abe1-4bbd-87c3-b2b06b427814" providerId="ADAL" clId="{3D4B7A2A-0ECF-412F-A83C-6DF227CB691C}" dt="2022-01-25T04:17:30.213" v="34584" actId="1076"/>
          <ac:picMkLst>
            <pc:docMk/>
            <pc:sldMk cId="1058400047" sldId="274"/>
            <ac:picMk id="2" creationId="{CB64E842-43A3-4FCA-9203-C96B131341A3}"/>
          </ac:picMkLst>
        </pc:picChg>
        <pc:picChg chg="add del mod">
          <ac:chgData name="Gehren, Tanja (Curriculum Support)" userId="3c1e4fa1-abe1-4bbd-87c3-b2b06b427814" providerId="ADAL" clId="{3D4B7A2A-0ECF-412F-A83C-6DF227CB691C}" dt="2022-01-24T00:31:29.101" v="445" actId="478"/>
          <ac:picMkLst>
            <pc:docMk/>
            <pc:sldMk cId="1058400047" sldId="274"/>
            <ac:picMk id="11" creationId="{85C6FBA6-369C-4935-8148-B868127B0DAD}"/>
          </ac:picMkLst>
        </pc:picChg>
        <pc:picChg chg="add del mod">
          <ac:chgData name="Gehren, Tanja (Curriculum Support)" userId="3c1e4fa1-abe1-4bbd-87c3-b2b06b427814" providerId="ADAL" clId="{3D4B7A2A-0ECF-412F-A83C-6DF227CB691C}" dt="2022-01-24T00:31:45.604" v="453" actId="931"/>
          <ac:picMkLst>
            <pc:docMk/>
            <pc:sldMk cId="1058400047" sldId="274"/>
            <ac:picMk id="15" creationId="{4D958AD4-294C-4872-AC24-C8198CAF3066}"/>
          </ac:picMkLst>
        </pc:picChg>
        <pc:picChg chg="add del mod">
          <ac:chgData name="Gehren, Tanja (Curriculum Support)" userId="3c1e4fa1-abe1-4bbd-87c3-b2b06b427814" providerId="ADAL" clId="{3D4B7A2A-0ECF-412F-A83C-6DF227CB691C}" dt="2022-01-24T00:32:24.621" v="458" actId="478"/>
          <ac:picMkLst>
            <pc:docMk/>
            <pc:sldMk cId="1058400047" sldId="274"/>
            <ac:picMk id="17" creationId="{36778981-A1D0-4158-90B7-5EDDB60FE233}"/>
          </ac:picMkLst>
        </pc:picChg>
        <pc:picChg chg="add mod modCrop">
          <ac:chgData name="Gehren, Tanja (Curriculum Support)" userId="3c1e4fa1-abe1-4bbd-87c3-b2b06b427814" providerId="ADAL" clId="{3D4B7A2A-0ECF-412F-A83C-6DF227CB691C}" dt="2022-01-24T00:34:43.194" v="534" actId="1035"/>
          <ac:picMkLst>
            <pc:docMk/>
            <pc:sldMk cId="1058400047" sldId="274"/>
            <ac:picMk id="21" creationId="{E00B2590-7EB1-4C45-8251-79754E161E20}"/>
          </ac:picMkLst>
        </pc:picChg>
      </pc:sldChg>
      <pc:sldChg chg="addSp delSp modSp mod modClrScheme modAnim chgLayout modNotesTx">
        <pc:chgData name="Gehren, Tanja (Curriculum Support)" userId="3c1e4fa1-abe1-4bbd-87c3-b2b06b427814" providerId="ADAL" clId="{3D4B7A2A-0ECF-412F-A83C-6DF227CB691C}" dt="2022-01-25T04:52:58.063" v="34899"/>
        <pc:sldMkLst>
          <pc:docMk/>
          <pc:sldMk cId="2030106718" sldId="275"/>
        </pc:sldMkLst>
        <pc:spChg chg="del mod ord">
          <ac:chgData name="Gehren, Tanja (Curriculum Support)" userId="3c1e4fa1-abe1-4bbd-87c3-b2b06b427814" providerId="ADAL" clId="{3D4B7A2A-0ECF-412F-A83C-6DF227CB691C}" dt="2022-01-24T06:04:33.053" v="11061" actId="700"/>
          <ac:spMkLst>
            <pc:docMk/>
            <pc:sldMk cId="2030106718" sldId="275"/>
            <ac:spMk id="2" creationId="{816E1F09-84C5-4C55-BC41-D34981440887}"/>
          </ac:spMkLst>
        </pc:spChg>
        <pc:spChg chg="del">
          <ac:chgData name="Gehren, Tanja (Curriculum Support)" userId="3c1e4fa1-abe1-4bbd-87c3-b2b06b427814" providerId="ADAL" clId="{3D4B7A2A-0ECF-412F-A83C-6DF227CB691C}" dt="2022-01-24T06:04:33.053" v="11061" actId="700"/>
          <ac:spMkLst>
            <pc:docMk/>
            <pc:sldMk cId="2030106718" sldId="275"/>
            <ac:spMk id="3" creationId="{505A8B43-88B3-4544-AE88-CA3B75504A29}"/>
          </ac:spMkLst>
        </pc:spChg>
        <pc:spChg chg="del">
          <ac:chgData name="Gehren, Tanja (Curriculum Support)" userId="3c1e4fa1-abe1-4bbd-87c3-b2b06b427814" providerId="ADAL" clId="{3D4B7A2A-0ECF-412F-A83C-6DF227CB691C}" dt="2022-01-24T06:04:33.053" v="11061" actId="700"/>
          <ac:spMkLst>
            <pc:docMk/>
            <pc:sldMk cId="2030106718" sldId="275"/>
            <ac:spMk id="4" creationId="{7C0C35DC-5BAB-4695-930A-E790B487ACEC}"/>
          </ac:spMkLst>
        </pc:spChg>
        <pc:spChg chg="add mod ord">
          <ac:chgData name="Gehren, Tanja (Curriculum Support)" userId="3c1e4fa1-abe1-4bbd-87c3-b2b06b427814" providerId="ADAL" clId="{3D4B7A2A-0ECF-412F-A83C-6DF227CB691C}" dt="2022-01-25T03:25:18.097" v="32694" actId="20577"/>
          <ac:spMkLst>
            <pc:docMk/>
            <pc:sldMk cId="2030106718" sldId="275"/>
            <ac:spMk id="5" creationId="{776FC4A8-B454-4C05-A391-88EE5572A666}"/>
          </ac:spMkLst>
        </pc:spChg>
        <pc:spChg chg="add mod ord">
          <ac:chgData name="Gehren, Tanja (Curriculum Support)" userId="3c1e4fa1-abe1-4bbd-87c3-b2b06b427814" providerId="ADAL" clId="{3D4B7A2A-0ECF-412F-A83C-6DF227CB691C}" dt="2022-01-25T02:26:32.301" v="32243" actId="14100"/>
          <ac:spMkLst>
            <pc:docMk/>
            <pc:sldMk cId="2030106718" sldId="275"/>
            <ac:spMk id="6" creationId="{4F0D7D7E-9F48-4AB6-82DC-196C7C611AAA}"/>
          </ac:spMkLst>
        </pc:spChg>
        <pc:spChg chg="add del mod">
          <ac:chgData name="Gehren, Tanja (Curriculum Support)" userId="3c1e4fa1-abe1-4bbd-87c3-b2b06b427814" providerId="ADAL" clId="{3D4B7A2A-0ECF-412F-A83C-6DF227CB691C}" dt="2022-01-25T02:26:13.456" v="32212" actId="478"/>
          <ac:spMkLst>
            <pc:docMk/>
            <pc:sldMk cId="2030106718" sldId="275"/>
            <ac:spMk id="7" creationId="{0AADE213-98A0-4CAC-AED2-136FBDAFDF28}"/>
          </ac:spMkLst>
        </pc:spChg>
        <pc:spChg chg="add mod">
          <ac:chgData name="Gehren, Tanja (Curriculum Support)" userId="3c1e4fa1-abe1-4bbd-87c3-b2b06b427814" providerId="ADAL" clId="{3D4B7A2A-0ECF-412F-A83C-6DF227CB691C}" dt="2022-01-25T02:26:42.660" v="32292" actId="1037"/>
          <ac:spMkLst>
            <pc:docMk/>
            <pc:sldMk cId="2030106718" sldId="275"/>
            <ac:spMk id="9" creationId="{1D4990E9-AD86-47D6-9551-63F5B077A7BF}"/>
          </ac:spMkLst>
        </pc:spChg>
        <pc:picChg chg="add del mod">
          <ac:chgData name="Gehren, Tanja (Curriculum Support)" userId="3c1e4fa1-abe1-4bbd-87c3-b2b06b427814" providerId="ADAL" clId="{3D4B7A2A-0ECF-412F-A83C-6DF227CB691C}" dt="2022-01-25T02:26:02.792" v="32211" actId="478"/>
          <ac:picMkLst>
            <pc:docMk/>
            <pc:sldMk cId="2030106718" sldId="275"/>
            <ac:picMk id="3" creationId="{A8ED0058-B8ED-496D-BF00-F1A816859EFF}"/>
          </ac:picMkLst>
        </pc:picChg>
        <pc:picChg chg="mod">
          <ac:chgData name="Gehren, Tanja (Curriculum Support)" userId="3c1e4fa1-abe1-4bbd-87c3-b2b06b427814" providerId="ADAL" clId="{3D4B7A2A-0ECF-412F-A83C-6DF227CB691C}" dt="2022-01-25T04:52:52.333" v="34897" actId="1076"/>
          <ac:picMkLst>
            <pc:docMk/>
            <pc:sldMk cId="2030106718" sldId="275"/>
            <ac:picMk id="4" creationId="{A6622C8B-FB15-4F95-B2E8-C03E729FD834}"/>
          </ac:picMkLst>
        </pc:picChg>
        <pc:picChg chg="add mod">
          <ac:chgData name="Gehren, Tanja (Curriculum Support)" userId="3c1e4fa1-abe1-4bbd-87c3-b2b06b427814" providerId="ADAL" clId="{3D4B7A2A-0ECF-412F-A83C-6DF227CB691C}" dt="2022-01-25T02:26:26.442" v="32242" actId="1038"/>
          <ac:picMkLst>
            <pc:docMk/>
            <pc:sldMk cId="2030106718" sldId="275"/>
            <ac:picMk id="8" creationId="{A5BE566C-EB4F-461D-B25D-3CAAB4B07795}"/>
          </ac:picMkLst>
        </pc:picChg>
      </pc:sldChg>
      <pc:sldChg chg="modSp del mod modNotesTx">
        <pc:chgData name="Gehren, Tanja (Curriculum Support)" userId="3c1e4fa1-abe1-4bbd-87c3-b2b06b427814" providerId="ADAL" clId="{3D4B7A2A-0ECF-412F-A83C-6DF227CB691C}" dt="2022-01-25T01:43:44.876" v="30668" actId="47"/>
        <pc:sldMkLst>
          <pc:docMk/>
          <pc:sldMk cId="1661203306" sldId="276"/>
        </pc:sldMkLst>
        <pc:spChg chg="mod">
          <ac:chgData name="Gehren, Tanja (Curriculum Support)" userId="3c1e4fa1-abe1-4bbd-87c3-b2b06b427814" providerId="ADAL" clId="{3D4B7A2A-0ECF-412F-A83C-6DF227CB691C}" dt="2022-01-24T06:16:09.866" v="11947" actId="20577"/>
          <ac:spMkLst>
            <pc:docMk/>
            <pc:sldMk cId="1661203306" sldId="276"/>
            <ac:spMk id="3" creationId="{24DAD9DF-8211-4D96-BB28-CC2C8FA86C33}"/>
          </ac:spMkLst>
        </pc:spChg>
      </pc:sldChg>
      <pc:sldChg chg="addSp delSp modSp del mod modNotesTx">
        <pc:chgData name="Gehren, Tanja (Curriculum Support)" userId="3c1e4fa1-abe1-4bbd-87c3-b2b06b427814" providerId="ADAL" clId="{3D4B7A2A-0ECF-412F-A83C-6DF227CB691C}" dt="2022-01-25T01:32:25.675" v="29128" actId="2696"/>
        <pc:sldMkLst>
          <pc:docMk/>
          <pc:sldMk cId="3372526462" sldId="277"/>
        </pc:sldMkLst>
        <pc:spChg chg="del">
          <ac:chgData name="Gehren, Tanja (Curriculum Support)" userId="3c1e4fa1-abe1-4bbd-87c3-b2b06b427814" providerId="ADAL" clId="{3D4B7A2A-0ECF-412F-A83C-6DF227CB691C}" dt="2022-01-24T21:05:11.559" v="12564" actId="931"/>
          <ac:spMkLst>
            <pc:docMk/>
            <pc:sldMk cId="3372526462" sldId="277"/>
            <ac:spMk id="3" creationId="{BD0D0B7D-E9DE-4328-8628-04445F0CA540}"/>
          </ac:spMkLst>
        </pc:spChg>
        <pc:spChg chg="add del">
          <ac:chgData name="Gehren, Tanja (Curriculum Support)" userId="3c1e4fa1-abe1-4bbd-87c3-b2b06b427814" providerId="ADAL" clId="{3D4B7A2A-0ECF-412F-A83C-6DF227CB691C}" dt="2022-01-24T21:05:03.323" v="12563" actId="478"/>
          <ac:spMkLst>
            <pc:docMk/>
            <pc:sldMk cId="3372526462" sldId="277"/>
            <ac:spMk id="4" creationId="{DE986D45-4D79-4D98-9B1E-1E77E987B842}"/>
          </ac:spMkLst>
        </pc:spChg>
        <pc:spChg chg="add mod">
          <ac:chgData name="Gehren, Tanja (Curriculum Support)" userId="3c1e4fa1-abe1-4bbd-87c3-b2b06b427814" providerId="ADAL" clId="{3D4B7A2A-0ECF-412F-A83C-6DF227CB691C}" dt="2022-01-24T21:06:50.677" v="12683" actId="20577"/>
          <ac:spMkLst>
            <pc:docMk/>
            <pc:sldMk cId="3372526462" sldId="277"/>
            <ac:spMk id="9" creationId="{7F986381-E40F-4970-BDA6-08259EBB0CC8}"/>
          </ac:spMkLst>
        </pc:spChg>
        <pc:picChg chg="add del mod">
          <ac:chgData name="Gehren, Tanja (Curriculum Support)" userId="3c1e4fa1-abe1-4bbd-87c3-b2b06b427814" providerId="ADAL" clId="{3D4B7A2A-0ECF-412F-A83C-6DF227CB691C}" dt="2022-01-24T21:05:00.511" v="12562" actId="931"/>
          <ac:picMkLst>
            <pc:docMk/>
            <pc:sldMk cId="3372526462" sldId="277"/>
            <ac:picMk id="6" creationId="{5CF272BA-49FA-4703-95BC-37908DA4357B}"/>
          </ac:picMkLst>
        </pc:picChg>
        <pc:picChg chg="add mod">
          <ac:chgData name="Gehren, Tanja (Curriculum Support)" userId="3c1e4fa1-abe1-4bbd-87c3-b2b06b427814" providerId="ADAL" clId="{3D4B7A2A-0ECF-412F-A83C-6DF227CB691C}" dt="2022-01-24T21:05:19.877" v="12568" actId="14100"/>
          <ac:picMkLst>
            <pc:docMk/>
            <pc:sldMk cId="3372526462" sldId="277"/>
            <ac:picMk id="8" creationId="{2125A22F-3832-4F6C-B1FA-67BA1DCDA92A}"/>
          </ac:picMkLst>
        </pc:picChg>
        <pc:picChg chg="add mod">
          <ac:chgData name="Gehren, Tanja (Curriculum Support)" userId="3c1e4fa1-abe1-4bbd-87c3-b2b06b427814" providerId="ADAL" clId="{3D4B7A2A-0ECF-412F-A83C-6DF227CB691C}" dt="2022-01-24T21:36:52.187" v="17386" actId="962"/>
          <ac:picMkLst>
            <pc:docMk/>
            <pc:sldMk cId="3372526462" sldId="277"/>
            <ac:picMk id="11" creationId="{EC03436F-4AAA-4CDA-940F-1848D6C7F268}"/>
          </ac:picMkLst>
        </pc:picChg>
      </pc:sldChg>
      <pc:sldChg chg="del">
        <pc:chgData name="Gehren, Tanja (Curriculum Support)" userId="3c1e4fa1-abe1-4bbd-87c3-b2b06b427814" providerId="ADAL" clId="{3D4B7A2A-0ECF-412F-A83C-6DF227CB691C}" dt="2022-01-25T01:43:44.876" v="30668" actId="47"/>
        <pc:sldMkLst>
          <pc:docMk/>
          <pc:sldMk cId="2764012691" sldId="278"/>
        </pc:sldMkLst>
      </pc:sldChg>
      <pc:sldChg chg="del">
        <pc:chgData name="Gehren, Tanja (Curriculum Support)" userId="3c1e4fa1-abe1-4bbd-87c3-b2b06b427814" providerId="ADAL" clId="{3D4B7A2A-0ECF-412F-A83C-6DF227CB691C}" dt="2022-01-25T01:43:44.876" v="30668" actId="47"/>
        <pc:sldMkLst>
          <pc:docMk/>
          <pc:sldMk cId="192072529" sldId="279"/>
        </pc:sldMkLst>
      </pc:sldChg>
      <pc:sldChg chg="del">
        <pc:chgData name="Gehren, Tanja (Curriculum Support)" userId="3c1e4fa1-abe1-4bbd-87c3-b2b06b427814" providerId="ADAL" clId="{3D4B7A2A-0ECF-412F-A83C-6DF227CB691C}" dt="2022-01-25T01:43:44.876" v="30668" actId="47"/>
        <pc:sldMkLst>
          <pc:docMk/>
          <pc:sldMk cId="9858820" sldId="280"/>
        </pc:sldMkLst>
      </pc:sldChg>
      <pc:sldChg chg="del">
        <pc:chgData name="Gehren, Tanja (Curriculum Support)" userId="3c1e4fa1-abe1-4bbd-87c3-b2b06b427814" providerId="ADAL" clId="{3D4B7A2A-0ECF-412F-A83C-6DF227CB691C}" dt="2022-01-25T01:43:44.876" v="30668" actId="47"/>
        <pc:sldMkLst>
          <pc:docMk/>
          <pc:sldMk cId="556791524" sldId="281"/>
        </pc:sldMkLst>
      </pc:sldChg>
      <pc:sldChg chg="del modNotesTx">
        <pc:chgData name="Gehren, Tanja (Curriculum Support)" userId="3c1e4fa1-abe1-4bbd-87c3-b2b06b427814" providerId="ADAL" clId="{3D4B7A2A-0ECF-412F-A83C-6DF227CB691C}" dt="2022-01-25T01:43:44.876" v="30668" actId="47"/>
        <pc:sldMkLst>
          <pc:docMk/>
          <pc:sldMk cId="949889065" sldId="282"/>
        </pc:sldMkLst>
      </pc:sldChg>
      <pc:sldChg chg="modSp mod modAnim modNotesTx">
        <pc:chgData name="Gehren, Tanja (Curriculum Support)" userId="3c1e4fa1-abe1-4bbd-87c3-b2b06b427814" providerId="ADAL" clId="{3D4B7A2A-0ECF-412F-A83C-6DF227CB691C}" dt="2022-01-25T04:56:25.888" v="34922"/>
        <pc:sldMkLst>
          <pc:docMk/>
          <pc:sldMk cId="2267462658" sldId="283"/>
        </pc:sldMkLst>
        <pc:picChg chg="mod">
          <ac:chgData name="Gehren, Tanja (Curriculum Support)" userId="3c1e4fa1-abe1-4bbd-87c3-b2b06b427814" providerId="ADAL" clId="{3D4B7A2A-0ECF-412F-A83C-6DF227CB691C}" dt="2022-01-25T04:56:20.188" v="34920" actId="1076"/>
          <ac:picMkLst>
            <pc:docMk/>
            <pc:sldMk cId="2267462658" sldId="283"/>
            <ac:picMk id="2" creationId="{7E5F32D8-19D5-4638-A1B7-38762956D385}"/>
          </ac:picMkLst>
        </pc:picChg>
      </pc:sldChg>
      <pc:sldChg chg="modSp mod">
        <pc:chgData name="Gehren, Tanja (Curriculum Support)" userId="3c1e4fa1-abe1-4bbd-87c3-b2b06b427814" providerId="ADAL" clId="{3D4B7A2A-0ECF-412F-A83C-6DF227CB691C}" dt="2022-01-25T05:33:23.573" v="35200" actId="21"/>
        <pc:sldMkLst>
          <pc:docMk/>
          <pc:sldMk cId="1206063152" sldId="284"/>
        </pc:sldMkLst>
        <pc:spChg chg="mod">
          <ac:chgData name="Gehren, Tanja (Curriculum Support)" userId="3c1e4fa1-abe1-4bbd-87c3-b2b06b427814" providerId="ADAL" clId="{3D4B7A2A-0ECF-412F-A83C-6DF227CB691C}" dt="2022-01-25T05:33:23.573" v="35200" actId="21"/>
          <ac:spMkLst>
            <pc:docMk/>
            <pc:sldMk cId="1206063152" sldId="284"/>
            <ac:spMk id="2" creationId="{3E3E0B8D-0A25-48DC-803A-5C3BA21C471A}"/>
          </ac:spMkLst>
        </pc:spChg>
      </pc:sldChg>
      <pc:sldChg chg="modSp add mod modAnim modNotesTx">
        <pc:chgData name="Gehren, Tanja (Curriculum Support)" userId="3c1e4fa1-abe1-4bbd-87c3-b2b06b427814" providerId="ADAL" clId="{3D4B7A2A-0ECF-412F-A83C-6DF227CB691C}" dt="2022-01-25T03:57:31.724" v="33903"/>
        <pc:sldMkLst>
          <pc:docMk/>
          <pc:sldMk cId="903862882" sldId="307"/>
        </pc:sldMkLst>
        <pc:picChg chg="mod">
          <ac:chgData name="Gehren, Tanja (Curriculum Support)" userId="3c1e4fa1-abe1-4bbd-87c3-b2b06b427814" providerId="ADAL" clId="{3D4B7A2A-0ECF-412F-A83C-6DF227CB691C}" dt="2022-01-25T03:57:24.009" v="33901" actId="1076"/>
          <ac:picMkLst>
            <pc:docMk/>
            <pc:sldMk cId="903862882" sldId="307"/>
            <ac:picMk id="3" creationId="{249B0A78-5A15-4776-B441-60ACBA1B02FF}"/>
          </ac:picMkLst>
        </pc:picChg>
      </pc:sldChg>
      <pc:sldChg chg="modSp add mod modAnim modNotesTx">
        <pc:chgData name="Gehren, Tanja (Curriculum Support)" userId="3c1e4fa1-abe1-4bbd-87c3-b2b06b427814" providerId="ADAL" clId="{3D4B7A2A-0ECF-412F-A83C-6DF227CB691C}" dt="2022-01-25T03:57:56.857" v="33906"/>
        <pc:sldMkLst>
          <pc:docMk/>
          <pc:sldMk cId="2882205385" sldId="308"/>
        </pc:sldMkLst>
        <pc:spChg chg="mod">
          <ac:chgData name="Gehren, Tanja (Curriculum Support)" userId="3c1e4fa1-abe1-4bbd-87c3-b2b06b427814" providerId="ADAL" clId="{3D4B7A2A-0ECF-412F-A83C-6DF227CB691C}" dt="2022-01-24T00:24:19.020" v="402" actId="20577"/>
          <ac:spMkLst>
            <pc:docMk/>
            <pc:sldMk cId="2882205385" sldId="308"/>
            <ac:spMk id="2" creationId="{2E50B455-D11A-43C5-94C1-D67AC2446B20}"/>
          </ac:spMkLst>
        </pc:spChg>
        <pc:picChg chg="mod">
          <ac:chgData name="Gehren, Tanja (Curriculum Support)" userId="3c1e4fa1-abe1-4bbd-87c3-b2b06b427814" providerId="ADAL" clId="{3D4B7A2A-0ECF-412F-A83C-6DF227CB691C}" dt="2022-01-25T03:57:52.019" v="33904" actId="1076"/>
          <ac:picMkLst>
            <pc:docMk/>
            <pc:sldMk cId="2882205385" sldId="308"/>
            <ac:picMk id="3" creationId="{16587C9B-C3C5-44EB-8982-8F6D1856763A}"/>
          </ac:picMkLst>
        </pc:picChg>
      </pc:sldChg>
      <pc:sldChg chg="modSp add mod modAnim modNotesTx">
        <pc:chgData name="Gehren, Tanja (Curriculum Support)" userId="3c1e4fa1-abe1-4bbd-87c3-b2b06b427814" providerId="ADAL" clId="{3D4B7A2A-0ECF-412F-A83C-6DF227CB691C}" dt="2022-01-25T03:58:28.501" v="33909"/>
        <pc:sldMkLst>
          <pc:docMk/>
          <pc:sldMk cId="3366137828" sldId="309"/>
        </pc:sldMkLst>
        <pc:spChg chg="mod">
          <ac:chgData name="Gehren, Tanja (Curriculum Support)" userId="3c1e4fa1-abe1-4bbd-87c3-b2b06b427814" providerId="ADAL" clId="{3D4B7A2A-0ECF-412F-A83C-6DF227CB691C}" dt="2022-01-24T00:24:32.382" v="438" actId="20577"/>
          <ac:spMkLst>
            <pc:docMk/>
            <pc:sldMk cId="3366137828" sldId="309"/>
            <ac:spMk id="2" creationId="{2E50B455-D11A-43C5-94C1-D67AC2446B20}"/>
          </ac:spMkLst>
        </pc:spChg>
        <pc:picChg chg="mod">
          <ac:chgData name="Gehren, Tanja (Curriculum Support)" userId="3c1e4fa1-abe1-4bbd-87c3-b2b06b427814" providerId="ADAL" clId="{3D4B7A2A-0ECF-412F-A83C-6DF227CB691C}" dt="2022-01-25T03:58:24.799" v="33907" actId="1076"/>
          <ac:picMkLst>
            <pc:docMk/>
            <pc:sldMk cId="3366137828" sldId="309"/>
            <ac:picMk id="3" creationId="{2E226583-B2F0-47D3-A0BF-27AE76FE526D}"/>
          </ac:picMkLst>
        </pc:picChg>
      </pc:sldChg>
      <pc:sldChg chg="delSp modSp add del mod ord">
        <pc:chgData name="Gehren, Tanja (Curriculum Support)" userId="3c1e4fa1-abe1-4bbd-87c3-b2b06b427814" providerId="ADAL" clId="{3D4B7A2A-0ECF-412F-A83C-6DF227CB691C}" dt="2022-01-25T00:05:23.506" v="20285" actId="47"/>
        <pc:sldMkLst>
          <pc:docMk/>
          <pc:sldMk cId="1986053477" sldId="310"/>
        </pc:sldMkLst>
        <pc:spChg chg="mod">
          <ac:chgData name="Gehren, Tanja (Curriculum Support)" userId="3c1e4fa1-abe1-4bbd-87c3-b2b06b427814" providerId="ADAL" clId="{3D4B7A2A-0ECF-412F-A83C-6DF227CB691C}" dt="2022-01-25T00:04:15.896" v="20261" actId="20577"/>
          <ac:spMkLst>
            <pc:docMk/>
            <pc:sldMk cId="1986053477" sldId="310"/>
            <ac:spMk id="5" creationId="{8FFCC6EA-7D81-4E76-8B21-2CB8D730665B}"/>
          </ac:spMkLst>
        </pc:spChg>
        <pc:spChg chg="mod">
          <ac:chgData name="Gehren, Tanja (Curriculum Support)" userId="3c1e4fa1-abe1-4bbd-87c3-b2b06b427814" providerId="ADAL" clId="{3D4B7A2A-0ECF-412F-A83C-6DF227CB691C}" dt="2022-01-25T00:04:58.092" v="20284" actId="20577"/>
          <ac:spMkLst>
            <pc:docMk/>
            <pc:sldMk cId="1986053477" sldId="310"/>
            <ac:spMk id="6" creationId="{4C639C36-35F1-40F5-94E6-F32AE42A2274}"/>
          </ac:spMkLst>
        </pc:spChg>
        <pc:picChg chg="del">
          <ac:chgData name="Gehren, Tanja (Curriculum Support)" userId="3c1e4fa1-abe1-4bbd-87c3-b2b06b427814" providerId="ADAL" clId="{3D4B7A2A-0ECF-412F-A83C-6DF227CB691C}" dt="2022-01-24T00:56:37.018" v="2915" actId="478"/>
          <ac:picMkLst>
            <pc:docMk/>
            <pc:sldMk cId="1986053477" sldId="310"/>
            <ac:picMk id="8" creationId="{2AFF115C-47A1-43A0-B581-0AB5248D305B}"/>
          </ac:picMkLst>
        </pc:picChg>
      </pc:sldChg>
      <pc:sldChg chg="addSp delSp modSp add del mod ord modNotesTx">
        <pc:chgData name="Gehren, Tanja (Curriculum Support)" userId="3c1e4fa1-abe1-4bbd-87c3-b2b06b427814" providerId="ADAL" clId="{3D4B7A2A-0ECF-412F-A83C-6DF227CB691C}" dt="2022-01-25T00:28:08.647" v="22217" actId="2696"/>
        <pc:sldMkLst>
          <pc:docMk/>
          <pc:sldMk cId="3725685989" sldId="311"/>
        </pc:sldMkLst>
        <pc:spChg chg="mod">
          <ac:chgData name="Gehren, Tanja (Curriculum Support)" userId="3c1e4fa1-abe1-4bbd-87c3-b2b06b427814" providerId="ADAL" clId="{3D4B7A2A-0ECF-412F-A83C-6DF227CB691C}" dt="2022-01-24T05:35:13.938" v="9088" actId="20577"/>
          <ac:spMkLst>
            <pc:docMk/>
            <pc:sldMk cId="3725685989" sldId="311"/>
            <ac:spMk id="6" creationId="{7A94F50E-7723-4A90-95CA-E0231C620AEA}"/>
          </ac:spMkLst>
        </pc:spChg>
        <pc:spChg chg="mod">
          <ac:chgData name="Gehren, Tanja (Curriculum Support)" userId="3c1e4fa1-abe1-4bbd-87c3-b2b06b427814" providerId="ADAL" clId="{3D4B7A2A-0ECF-412F-A83C-6DF227CB691C}" dt="2022-01-24T05:35:17.513" v="9089" actId="20577"/>
          <ac:spMkLst>
            <pc:docMk/>
            <pc:sldMk cId="3725685989" sldId="311"/>
            <ac:spMk id="7" creationId="{7D2BF130-4A0A-4715-8F63-C3284EE57369}"/>
          </ac:spMkLst>
        </pc:spChg>
        <pc:spChg chg="del">
          <ac:chgData name="Gehren, Tanja (Curriculum Support)" userId="3c1e4fa1-abe1-4bbd-87c3-b2b06b427814" providerId="ADAL" clId="{3D4B7A2A-0ECF-412F-A83C-6DF227CB691C}" dt="2022-01-24T04:04:02.241" v="5784" actId="478"/>
          <ac:spMkLst>
            <pc:docMk/>
            <pc:sldMk cId="3725685989" sldId="311"/>
            <ac:spMk id="8" creationId="{0AFD0BF4-E9CE-4484-8F70-98B871522D04}"/>
          </ac:spMkLst>
        </pc:spChg>
        <pc:spChg chg="add mod">
          <ac:chgData name="Gehren, Tanja (Curriculum Support)" userId="3c1e4fa1-abe1-4bbd-87c3-b2b06b427814" providerId="ADAL" clId="{3D4B7A2A-0ECF-412F-A83C-6DF227CB691C}" dt="2022-01-24T04:23:13.033" v="5958" actId="1038"/>
          <ac:spMkLst>
            <pc:docMk/>
            <pc:sldMk cId="3725685989" sldId="311"/>
            <ac:spMk id="10" creationId="{16D73B4E-3891-4DF7-AA6B-22BFBD1DBEFD}"/>
          </ac:spMkLst>
        </pc:spChg>
        <pc:picChg chg="add mod">
          <ac:chgData name="Gehren, Tanja (Curriculum Support)" userId="3c1e4fa1-abe1-4bbd-87c3-b2b06b427814" providerId="ADAL" clId="{3D4B7A2A-0ECF-412F-A83C-6DF227CB691C}" dt="2022-01-24T04:19:55.116" v="5909" actId="1076"/>
          <ac:picMkLst>
            <pc:docMk/>
            <pc:sldMk cId="3725685989" sldId="311"/>
            <ac:picMk id="3" creationId="{C473A9A9-C88B-4DDD-A814-B856B8EA31F7}"/>
          </ac:picMkLst>
        </pc:picChg>
      </pc:sldChg>
      <pc:sldChg chg="addSp delSp modSp new mod modClrScheme modAnim chgLayout">
        <pc:chgData name="Gehren, Tanja (Curriculum Support)" userId="3c1e4fa1-abe1-4bbd-87c3-b2b06b427814" providerId="ADAL" clId="{3D4B7A2A-0ECF-412F-A83C-6DF227CB691C}" dt="2022-01-25T01:46:18.342" v="30681" actId="478"/>
        <pc:sldMkLst>
          <pc:docMk/>
          <pc:sldMk cId="637556447" sldId="312"/>
        </pc:sldMkLst>
        <pc:spChg chg="del mod ord">
          <ac:chgData name="Gehren, Tanja (Curriculum Support)" userId="3c1e4fa1-abe1-4bbd-87c3-b2b06b427814" providerId="ADAL" clId="{3D4B7A2A-0ECF-412F-A83C-6DF227CB691C}" dt="2022-01-24T00:20:50.523" v="295" actId="700"/>
          <ac:spMkLst>
            <pc:docMk/>
            <pc:sldMk cId="637556447" sldId="312"/>
            <ac:spMk id="2" creationId="{20E07451-086D-46CA-B521-7A854F10BB92}"/>
          </ac:spMkLst>
        </pc:spChg>
        <pc:spChg chg="add mod ord">
          <ac:chgData name="Gehren, Tanja (Curriculum Support)" userId="3c1e4fa1-abe1-4bbd-87c3-b2b06b427814" providerId="ADAL" clId="{3D4B7A2A-0ECF-412F-A83C-6DF227CB691C}" dt="2022-01-24T00:21:00.889" v="326" actId="20577"/>
          <ac:spMkLst>
            <pc:docMk/>
            <pc:sldMk cId="637556447" sldId="312"/>
            <ac:spMk id="3" creationId="{7069AEB9-DD4F-400F-B168-BEDB20143490}"/>
          </ac:spMkLst>
        </pc:spChg>
        <pc:spChg chg="add del mod ord">
          <ac:chgData name="Gehren, Tanja (Curriculum Support)" userId="3c1e4fa1-abe1-4bbd-87c3-b2b06b427814" providerId="ADAL" clId="{3D4B7A2A-0ECF-412F-A83C-6DF227CB691C}" dt="2022-01-25T01:46:02.653" v="30679" actId="478"/>
          <ac:spMkLst>
            <pc:docMk/>
            <pc:sldMk cId="637556447" sldId="312"/>
            <ac:spMk id="4" creationId="{FE883A03-85B5-4F54-A14E-3137515E57A0}"/>
          </ac:spMkLst>
        </pc:spChg>
        <pc:spChg chg="add del mod">
          <ac:chgData name="Gehren, Tanja (Curriculum Support)" userId="3c1e4fa1-abe1-4bbd-87c3-b2b06b427814" providerId="ADAL" clId="{3D4B7A2A-0ECF-412F-A83C-6DF227CB691C}" dt="2022-01-25T01:46:00.657" v="30678"/>
          <ac:spMkLst>
            <pc:docMk/>
            <pc:sldMk cId="637556447" sldId="312"/>
            <ac:spMk id="5" creationId="{6FFD77D9-851A-4521-841C-8C157FE5FFC6}"/>
          </ac:spMkLst>
        </pc:spChg>
        <pc:spChg chg="add del mod ord">
          <ac:chgData name="Gehren, Tanja (Curriculum Support)" userId="3c1e4fa1-abe1-4bbd-87c3-b2b06b427814" providerId="ADAL" clId="{3D4B7A2A-0ECF-412F-A83C-6DF227CB691C}" dt="2022-01-24T00:21:32.156" v="359" actId="478"/>
          <ac:spMkLst>
            <pc:docMk/>
            <pc:sldMk cId="637556447" sldId="312"/>
            <ac:spMk id="5" creationId="{B2552E6D-CCD9-459A-ACEB-1696278BB874}"/>
          </ac:spMkLst>
        </pc:spChg>
        <pc:spChg chg="add del mod">
          <ac:chgData name="Gehren, Tanja (Curriculum Support)" userId="3c1e4fa1-abe1-4bbd-87c3-b2b06b427814" providerId="ADAL" clId="{3D4B7A2A-0ECF-412F-A83C-6DF227CB691C}" dt="2022-01-25T01:46:18.342" v="30681" actId="478"/>
          <ac:spMkLst>
            <pc:docMk/>
            <pc:sldMk cId="637556447" sldId="312"/>
            <ac:spMk id="7" creationId="{AB56154F-2F35-4080-81E9-76CB90178625}"/>
          </ac:spMkLst>
        </pc:spChg>
        <pc:spChg chg="add mod">
          <ac:chgData name="Gehren, Tanja (Curriculum Support)" userId="3c1e4fa1-abe1-4bbd-87c3-b2b06b427814" providerId="ADAL" clId="{3D4B7A2A-0ECF-412F-A83C-6DF227CB691C}" dt="2022-01-25T01:46:04.840" v="30680"/>
          <ac:spMkLst>
            <pc:docMk/>
            <pc:sldMk cId="637556447" sldId="312"/>
            <ac:spMk id="8" creationId="{7E2CFDFE-4111-4437-8E78-B47F4828012C}"/>
          </ac:spMkLst>
        </pc:spChg>
        <pc:picChg chg="add mod">
          <ac:chgData name="Gehren, Tanja (Curriculum Support)" userId="3c1e4fa1-abe1-4bbd-87c3-b2b06b427814" providerId="ADAL" clId="{3D4B7A2A-0ECF-412F-A83C-6DF227CB691C}" dt="2022-01-24T00:22:45.453" v="366" actId="14100"/>
          <ac:picMkLst>
            <pc:docMk/>
            <pc:sldMk cId="637556447" sldId="312"/>
            <ac:picMk id="6" creationId="{BD0839AD-8095-4805-B785-86BF8B597B3B}"/>
          </ac:picMkLst>
        </pc:picChg>
      </pc:sldChg>
      <pc:sldChg chg="addSp delSp modSp add mod ord modAnim modNotesTx">
        <pc:chgData name="Gehren, Tanja (Curriculum Support)" userId="3c1e4fa1-abe1-4bbd-87c3-b2b06b427814" providerId="ADAL" clId="{3D4B7A2A-0ECF-412F-A83C-6DF227CB691C}" dt="2022-01-25T05:19:22.741" v="35002" actId="20577"/>
        <pc:sldMkLst>
          <pc:docMk/>
          <pc:sldMk cId="140591372" sldId="313"/>
        </pc:sldMkLst>
        <pc:spChg chg="mod">
          <ac:chgData name="Gehren, Tanja (Curriculum Support)" userId="3c1e4fa1-abe1-4bbd-87c3-b2b06b427814" providerId="ADAL" clId="{3D4B7A2A-0ECF-412F-A83C-6DF227CB691C}" dt="2022-01-25T01:15:24.560" v="27062" actId="20577"/>
          <ac:spMkLst>
            <pc:docMk/>
            <pc:sldMk cId="140591372" sldId="313"/>
            <ac:spMk id="6" creationId="{7A94F50E-7723-4A90-95CA-E0231C620AEA}"/>
          </ac:spMkLst>
        </pc:spChg>
        <pc:spChg chg="mod">
          <ac:chgData name="Gehren, Tanja (Curriculum Support)" userId="3c1e4fa1-abe1-4bbd-87c3-b2b06b427814" providerId="ADAL" clId="{3D4B7A2A-0ECF-412F-A83C-6DF227CB691C}" dt="2022-01-25T05:19:22.741" v="35002" actId="20577"/>
          <ac:spMkLst>
            <pc:docMk/>
            <pc:sldMk cId="140591372" sldId="313"/>
            <ac:spMk id="19" creationId="{387A21D3-0D9C-428F-8DA9-790FFF16F2C1}"/>
          </ac:spMkLst>
        </pc:spChg>
        <pc:spChg chg="del mod">
          <ac:chgData name="Gehren, Tanja (Curriculum Support)" userId="3c1e4fa1-abe1-4bbd-87c3-b2b06b427814" providerId="ADAL" clId="{3D4B7A2A-0ECF-412F-A83C-6DF227CB691C}" dt="2022-01-25T04:31:10.380" v="34769" actId="478"/>
          <ac:spMkLst>
            <pc:docMk/>
            <pc:sldMk cId="140591372" sldId="313"/>
            <ac:spMk id="22" creationId="{278B0736-5F8B-42AD-8F09-BC5C592C5D7C}"/>
          </ac:spMkLst>
        </pc:spChg>
        <pc:picChg chg="mod">
          <ac:chgData name="Gehren, Tanja (Curriculum Support)" userId="3c1e4fa1-abe1-4bbd-87c3-b2b06b427814" providerId="ADAL" clId="{3D4B7A2A-0ECF-412F-A83C-6DF227CB691C}" dt="2022-01-25T04:30:55.157" v="34765" actId="1076"/>
          <ac:picMkLst>
            <pc:docMk/>
            <pc:sldMk cId="140591372" sldId="313"/>
            <ac:picMk id="2" creationId="{158915FA-7DC8-4542-8C78-8059902623D9}"/>
          </ac:picMkLst>
        </pc:picChg>
        <pc:picChg chg="add del mod">
          <ac:chgData name="Gehren, Tanja (Curriculum Support)" userId="3c1e4fa1-abe1-4bbd-87c3-b2b06b427814" providerId="ADAL" clId="{3D4B7A2A-0ECF-412F-A83C-6DF227CB691C}" dt="2022-01-24T01:21:39.928" v="3934" actId="478"/>
          <ac:picMkLst>
            <pc:docMk/>
            <pc:sldMk cId="140591372" sldId="313"/>
            <ac:picMk id="3" creationId="{8C0BCAFC-E849-484E-AABD-CCBF7F575949}"/>
          </ac:picMkLst>
        </pc:picChg>
        <pc:picChg chg="add del mod">
          <ac:chgData name="Gehren, Tanja (Curriculum Support)" userId="3c1e4fa1-abe1-4bbd-87c3-b2b06b427814" providerId="ADAL" clId="{3D4B7A2A-0ECF-412F-A83C-6DF227CB691C}" dt="2022-01-25T04:31:06.156" v="34768" actId="478"/>
          <ac:picMkLst>
            <pc:docMk/>
            <pc:sldMk cId="140591372" sldId="313"/>
            <ac:picMk id="5" creationId="{7D488812-2539-4ACF-A743-55D906A7EA22}"/>
          </ac:picMkLst>
        </pc:picChg>
        <pc:picChg chg="del mod">
          <ac:chgData name="Gehren, Tanja (Curriculum Support)" userId="3c1e4fa1-abe1-4bbd-87c3-b2b06b427814" providerId="ADAL" clId="{3D4B7A2A-0ECF-412F-A83C-6DF227CB691C}" dt="2022-01-24T01:04:09.294" v="3118" actId="478"/>
          <ac:picMkLst>
            <pc:docMk/>
            <pc:sldMk cId="140591372" sldId="313"/>
            <ac:picMk id="21" creationId="{E00B2590-7EB1-4C45-8251-79754E161E20}"/>
          </ac:picMkLst>
        </pc:picChg>
      </pc:sldChg>
      <pc:sldChg chg="addSp delSp modSp add del mod ord">
        <pc:chgData name="Gehren, Tanja (Curriculum Support)" userId="3c1e4fa1-abe1-4bbd-87c3-b2b06b427814" providerId="ADAL" clId="{3D4B7A2A-0ECF-412F-A83C-6DF227CB691C}" dt="2022-01-25T00:27:43.282" v="22216" actId="2696"/>
        <pc:sldMkLst>
          <pc:docMk/>
          <pc:sldMk cId="3179001763" sldId="314"/>
        </pc:sldMkLst>
        <pc:spChg chg="mod">
          <ac:chgData name="Gehren, Tanja (Curriculum Support)" userId="3c1e4fa1-abe1-4bbd-87c3-b2b06b427814" providerId="ADAL" clId="{3D4B7A2A-0ECF-412F-A83C-6DF227CB691C}" dt="2022-01-24T05:25:19.416" v="7328" actId="20577"/>
          <ac:spMkLst>
            <pc:docMk/>
            <pc:sldMk cId="3179001763" sldId="314"/>
            <ac:spMk id="6" creationId="{4C639C36-35F1-40F5-94E6-F32AE42A2274}"/>
          </ac:spMkLst>
        </pc:spChg>
        <pc:graphicFrameChg chg="add del">
          <ac:chgData name="Gehren, Tanja (Curriculum Support)" userId="3c1e4fa1-abe1-4bbd-87c3-b2b06b427814" providerId="ADAL" clId="{3D4B7A2A-0ECF-412F-A83C-6DF227CB691C}" dt="2022-01-24T04:40:32.465" v="6017" actId="478"/>
          <ac:graphicFrameMkLst>
            <pc:docMk/>
            <pc:sldMk cId="3179001763" sldId="314"/>
            <ac:graphicFrameMk id="2" creationId="{36CBA9CE-4608-4F6F-BB27-99AF30693476}"/>
          </ac:graphicFrameMkLst>
        </pc:graphicFrameChg>
      </pc:sldChg>
      <pc:sldChg chg="addSp delSp modSp add mod ord delAnim modAnim modNotesTx">
        <pc:chgData name="Gehren, Tanja (Curriculum Support)" userId="3c1e4fa1-abe1-4bbd-87c3-b2b06b427814" providerId="ADAL" clId="{3D4B7A2A-0ECF-412F-A83C-6DF227CB691C}" dt="2022-01-25T05:27:49.804" v="35196" actId="20577"/>
        <pc:sldMkLst>
          <pc:docMk/>
          <pc:sldMk cId="2022321374" sldId="315"/>
        </pc:sldMkLst>
        <pc:spChg chg="mod">
          <ac:chgData name="Gehren, Tanja (Curriculum Support)" userId="3c1e4fa1-abe1-4bbd-87c3-b2b06b427814" providerId="ADAL" clId="{3D4B7A2A-0ECF-412F-A83C-6DF227CB691C}" dt="2022-01-25T05:26:47.079" v="35147" actId="1038"/>
          <ac:spMkLst>
            <pc:docMk/>
            <pc:sldMk cId="2022321374" sldId="315"/>
            <ac:spMk id="5" creationId="{8FFCC6EA-7D81-4E76-8B21-2CB8D730665B}"/>
          </ac:spMkLst>
        </pc:spChg>
        <pc:spChg chg="mod">
          <ac:chgData name="Gehren, Tanja (Curriculum Support)" userId="3c1e4fa1-abe1-4bbd-87c3-b2b06b427814" providerId="ADAL" clId="{3D4B7A2A-0ECF-412F-A83C-6DF227CB691C}" dt="2022-01-25T05:27:49.804" v="35196" actId="20577"/>
          <ac:spMkLst>
            <pc:docMk/>
            <pc:sldMk cId="2022321374" sldId="315"/>
            <ac:spMk id="6" creationId="{4C639C36-35F1-40F5-94E6-F32AE42A2274}"/>
          </ac:spMkLst>
        </pc:spChg>
        <pc:spChg chg="add mod">
          <ac:chgData name="Gehren, Tanja (Curriculum Support)" userId="3c1e4fa1-abe1-4bbd-87c3-b2b06b427814" providerId="ADAL" clId="{3D4B7A2A-0ECF-412F-A83C-6DF227CB691C}" dt="2022-01-25T00:55:48.906" v="24764" actId="1038"/>
          <ac:spMkLst>
            <pc:docMk/>
            <pc:sldMk cId="2022321374" sldId="315"/>
            <ac:spMk id="7" creationId="{A9994B4F-0276-475A-A2B6-7A50D583EE92}"/>
          </ac:spMkLst>
        </pc:spChg>
        <pc:picChg chg="add mod">
          <ac:chgData name="Gehren, Tanja (Curriculum Support)" userId="3c1e4fa1-abe1-4bbd-87c3-b2b06b427814" providerId="ADAL" clId="{3D4B7A2A-0ECF-412F-A83C-6DF227CB691C}" dt="2022-01-25T05:26:50.582" v="35148" actId="1076"/>
          <ac:picMkLst>
            <pc:docMk/>
            <pc:sldMk cId="2022321374" sldId="315"/>
            <ac:picMk id="3" creationId="{2955B6BE-7F19-4443-BEE5-CFA5C7E2ACC9}"/>
          </ac:picMkLst>
        </pc:picChg>
        <pc:picChg chg="del mod">
          <ac:chgData name="Gehren, Tanja (Curriculum Support)" userId="3c1e4fa1-abe1-4bbd-87c3-b2b06b427814" providerId="ADAL" clId="{3D4B7A2A-0ECF-412F-A83C-6DF227CB691C}" dt="2022-01-25T05:25:33.153" v="35005" actId="478"/>
          <ac:picMkLst>
            <pc:docMk/>
            <pc:sldMk cId="2022321374" sldId="315"/>
            <ac:picMk id="4" creationId="{491CB7F5-DA42-40AE-AEF6-09829355AC4D}"/>
          </ac:picMkLst>
        </pc:picChg>
        <pc:picChg chg="mod">
          <ac:chgData name="Gehren, Tanja (Curriculum Support)" userId="3c1e4fa1-abe1-4bbd-87c3-b2b06b427814" providerId="ADAL" clId="{3D4B7A2A-0ECF-412F-A83C-6DF227CB691C}" dt="2022-01-25T05:25:37.817" v="35006" actId="1076"/>
          <ac:picMkLst>
            <pc:docMk/>
            <pc:sldMk cId="2022321374" sldId="315"/>
            <ac:picMk id="8" creationId="{B01EC9FA-0DD8-4B32-8CEE-8BA78AD6721C}"/>
          </ac:picMkLst>
        </pc:picChg>
      </pc:sldChg>
      <pc:sldChg chg="delSp modSp add mod ord modAnim modNotesTx">
        <pc:chgData name="Gehren, Tanja (Curriculum Support)" userId="3c1e4fa1-abe1-4bbd-87c3-b2b06b427814" providerId="ADAL" clId="{3D4B7A2A-0ECF-412F-A83C-6DF227CB691C}" dt="2022-01-25T05:20:35.640" v="35004" actId="20577"/>
        <pc:sldMkLst>
          <pc:docMk/>
          <pc:sldMk cId="224597238" sldId="316"/>
        </pc:sldMkLst>
        <pc:spChg chg="mod">
          <ac:chgData name="Gehren, Tanja (Curriculum Support)" userId="3c1e4fa1-abe1-4bbd-87c3-b2b06b427814" providerId="ADAL" clId="{3D4B7A2A-0ECF-412F-A83C-6DF227CB691C}" dt="2022-01-25T01:15:39.175" v="27066" actId="20577"/>
          <ac:spMkLst>
            <pc:docMk/>
            <pc:sldMk cId="224597238" sldId="316"/>
            <ac:spMk id="6" creationId="{7A94F50E-7723-4A90-95CA-E0231C620AEA}"/>
          </ac:spMkLst>
        </pc:spChg>
        <pc:spChg chg="mod">
          <ac:chgData name="Gehren, Tanja (Curriculum Support)" userId="3c1e4fa1-abe1-4bbd-87c3-b2b06b427814" providerId="ADAL" clId="{3D4B7A2A-0ECF-412F-A83C-6DF227CB691C}" dt="2022-01-25T04:40:31.090" v="34864" actId="20577"/>
          <ac:spMkLst>
            <pc:docMk/>
            <pc:sldMk cId="224597238" sldId="316"/>
            <ac:spMk id="7" creationId="{7D2BF130-4A0A-4715-8F63-C3284EE57369}"/>
          </ac:spMkLst>
        </pc:spChg>
        <pc:spChg chg="del">
          <ac:chgData name="Gehren, Tanja (Curriculum Support)" userId="3c1e4fa1-abe1-4bbd-87c3-b2b06b427814" providerId="ADAL" clId="{3D4B7A2A-0ECF-412F-A83C-6DF227CB691C}" dt="2022-01-25T04:39:54.479" v="34849" actId="478"/>
          <ac:spMkLst>
            <pc:docMk/>
            <pc:sldMk cId="224597238" sldId="316"/>
            <ac:spMk id="9" creationId="{DA75C000-5D24-4E0C-8674-EE2137231159}"/>
          </ac:spMkLst>
        </pc:spChg>
        <pc:spChg chg="mod">
          <ac:chgData name="Gehren, Tanja (Curriculum Support)" userId="3c1e4fa1-abe1-4bbd-87c3-b2b06b427814" providerId="ADAL" clId="{3D4B7A2A-0ECF-412F-A83C-6DF227CB691C}" dt="2022-01-25T05:20:04.895" v="35003" actId="3626"/>
          <ac:spMkLst>
            <pc:docMk/>
            <pc:sldMk cId="224597238" sldId="316"/>
            <ac:spMk id="10" creationId="{16D73B4E-3891-4DF7-AA6B-22BFBD1DBEFD}"/>
          </ac:spMkLst>
        </pc:spChg>
        <pc:picChg chg="mod">
          <ac:chgData name="Gehren, Tanja (Curriculum Support)" userId="3c1e4fa1-abe1-4bbd-87c3-b2b06b427814" providerId="ADAL" clId="{3D4B7A2A-0ECF-412F-A83C-6DF227CB691C}" dt="2022-01-25T04:41:49.025" v="34865" actId="1076"/>
          <ac:picMkLst>
            <pc:docMk/>
            <pc:sldMk cId="224597238" sldId="316"/>
            <ac:picMk id="2" creationId="{54D9FF63-C7CE-430F-8F66-12899BC50FBC}"/>
          </ac:picMkLst>
        </pc:picChg>
      </pc:sldChg>
      <pc:sldChg chg="modSp add del mod ord">
        <pc:chgData name="Gehren, Tanja (Curriculum Support)" userId="3c1e4fa1-abe1-4bbd-87c3-b2b06b427814" providerId="ADAL" clId="{3D4B7A2A-0ECF-412F-A83C-6DF227CB691C}" dt="2022-01-25T01:16:13.243" v="27071" actId="2696"/>
        <pc:sldMkLst>
          <pc:docMk/>
          <pc:sldMk cId="3882819859" sldId="317"/>
        </pc:sldMkLst>
        <pc:spChg chg="mod">
          <ac:chgData name="Gehren, Tanja (Curriculum Support)" userId="3c1e4fa1-abe1-4bbd-87c3-b2b06b427814" providerId="ADAL" clId="{3D4B7A2A-0ECF-412F-A83C-6DF227CB691C}" dt="2022-01-25T00:28:32.958" v="22238" actId="20577"/>
          <ac:spMkLst>
            <pc:docMk/>
            <pc:sldMk cId="3882819859" sldId="317"/>
            <ac:spMk id="5" creationId="{8FFCC6EA-7D81-4E76-8B21-2CB8D730665B}"/>
          </ac:spMkLst>
        </pc:spChg>
        <pc:spChg chg="mod">
          <ac:chgData name="Gehren, Tanja (Curriculum Support)" userId="3c1e4fa1-abe1-4bbd-87c3-b2b06b427814" providerId="ADAL" clId="{3D4B7A2A-0ECF-412F-A83C-6DF227CB691C}" dt="2022-01-25T00:56:55.474" v="24790" actId="20577"/>
          <ac:spMkLst>
            <pc:docMk/>
            <pc:sldMk cId="3882819859" sldId="317"/>
            <ac:spMk id="6" creationId="{4C639C36-35F1-40F5-94E6-F32AE42A2274}"/>
          </ac:spMkLst>
        </pc:spChg>
      </pc:sldChg>
      <pc:sldChg chg="modSp add del mod modNotesTx">
        <pc:chgData name="Gehren, Tanja (Curriculum Support)" userId="3c1e4fa1-abe1-4bbd-87c3-b2b06b427814" providerId="ADAL" clId="{3D4B7A2A-0ECF-412F-A83C-6DF227CB691C}" dt="2022-01-25T01:19:30.439" v="27201" actId="2696"/>
        <pc:sldMkLst>
          <pc:docMk/>
          <pc:sldMk cId="2470821489" sldId="318"/>
        </pc:sldMkLst>
        <pc:spChg chg="mod">
          <ac:chgData name="Gehren, Tanja (Curriculum Support)" userId="3c1e4fa1-abe1-4bbd-87c3-b2b06b427814" providerId="ADAL" clId="{3D4B7A2A-0ECF-412F-A83C-6DF227CB691C}" dt="2022-01-24T05:58:39.571" v="10633" actId="20577"/>
          <ac:spMkLst>
            <pc:docMk/>
            <pc:sldMk cId="2470821489" sldId="318"/>
            <ac:spMk id="6" creationId="{4C639C36-35F1-40F5-94E6-F32AE42A2274}"/>
          </ac:spMkLst>
        </pc:spChg>
      </pc:sldChg>
      <pc:sldChg chg="modSp add del mod ord">
        <pc:chgData name="Gehren, Tanja (Curriculum Support)" userId="3c1e4fa1-abe1-4bbd-87c3-b2b06b427814" providerId="ADAL" clId="{3D4B7A2A-0ECF-412F-A83C-6DF227CB691C}" dt="2022-01-25T01:19:30.439" v="27201" actId="2696"/>
        <pc:sldMkLst>
          <pc:docMk/>
          <pc:sldMk cId="3310541356" sldId="319"/>
        </pc:sldMkLst>
        <pc:spChg chg="mod">
          <ac:chgData name="Gehren, Tanja (Curriculum Support)" userId="3c1e4fa1-abe1-4bbd-87c3-b2b06b427814" providerId="ADAL" clId="{3D4B7A2A-0ECF-412F-A83C-6DF227CB691C}" dt="2022-01-24T06:01:21.296" v="10783" actId="20577"/>
          <ac:spMkLst>
            <pc:docMk/>
            <pc:sldMk cId="3310541356" sldId="319"/>
            <ac:spMk id="6" creationId="{4C639C36-35F1-40F5-94E6-F32AE42A2274}"/>
          </ac:spMkLst>
        </pc:spChg>
      </pc:sldChg>
      <pc:sldChg chg="modSp add del mod">
        <pc:chgData name="Gehren, Tanja (Curriculum Support)" userId="3c1e4fa1-abe1-4bbd-87c3-b2b06b427814" providerId="ADAL" clId="{3D4B7A2A-0ECF-412F-A83C-6DF227CB691C}" dt="2022-01-25T01:19:30.439" v="27201" actId="2696"/>
        <pc:sldMkLst>
          <pc:docMk/>
          <pc:sldMk cId="3313214500" sldId="320"/>
        </pc:sldMkLst>
        <pc:spChg chg="mod">
          <ac:chgData name="Gehren, Tanja (Curriculum Support)" userId="3c1e4fa1-abe1-4bbd-87c3-b2b06b427814" providerId="ADAL" clId="{3D4B7A2A-0ECF-412F-A83C-6DF227CB691C}" dt="2022-01-24T05:59:38.830" v="10741" actId="20577"/>
          <ac:spMkLst>
            <pc:docMk/>
            <pc:sldMk cId="3313214500" sldId="320"/>
            <ac:spMk id="6" creationId="{4C639C36-35F1-40F5-94E6-F32AE42A2274}"/>
          </ac:spMkLst>
        </pc:spChg>
      </pc:sldChg>
      <pc:sldChg chg="modSp add del mod">
        <pc:chgData name="Gehren, Tanja (Curriculum Support)" userId="3c1e4fa1-abe1-4bbd-87c3-b2b06b427814" providerId="ADAL" clId="{3D4B7A2A-0ECF-412F-A83C-6DF227CB691C}" dt="2022-01-25T01:19:30.439" v="27201" actId="2696"/>
        <pc:sldMkLst>
          <pc:docMk/>
          <pc:sldMk cId="1988561927" sldId="321"/>
        </pc:sldMkLst>
        <pc:spChg chg="mod">
          <ac:chgData name="Gehren, Tanja (Curriculum Support)" userId="3c1e4fa1-abe1-4bbd-87c3-b2b06b427814" providerId="ADAL" clId="{3D4B7A2A-0ECF-412F-A83C-6DF227CB691C}" dt="2022-01-24T06:00:12.549" v="10771" actId="20577"/>
          <ac:spMkLst>
            <pc:docMk/>
            <pc:sldMk cId="1988561927" sldId="321"/>
            <ac:spMk id="6" creationId="{4C639C36-35F1-40F5-94E6-F32AE42A2274}"/>
          </ac:spMkLst>
        </pc:spChg>
      </pc:sldChg>
      <pc:sldChg chg="modSp add mod ord modClrScheme modAnim chgLayout modNotesTx">
        <pc:chgData name="Gehren, Tanja (Curriculum Support)" userId="3c1e4fa1-abe1-4bbd-87c3-b2b06b427814" providerId="ADAL" clId="{3D4B7A2A-0ECF-412F-A83C-6DF227CB691C}" dt="2022-01-25T04:50:46.698" v="34896"/>
        <pc:sldMkLst>
          <pc:docMk/>
          <pc:sldMk cId="2502762598" sldId="322"/>
        </pc:sldMkLst>
        <pc:spChg chg="mod ord">
          <ac:chgData name="Gehren, Tanja (Curriculum Support)" userId="3c1e4fa1-abe1-4bbd-87c3-b2b06b427814" providerId="ADAL" clId="{3D4B7A2A-0ECF-412F-A83C-6DF227CB691C}" dt="2022-01-25T01:29:43.916" v="28885" actId="20577"/>
          <ac:spMkLst>
            <pc:docMk/>
            <pc:sldMk cId="2502762598" sldId="322"/>
            <ac:spMk id="5" creationId="{8FFCC6EA-7D81-4E76-8B21-2CB8D730665B}"/>
          </ac:spMkLst>
        </pc:spChg>
        <pc:spChg chg="mod ord">
          <ac:chgData name="Gehren, Tanja (Curriculum Support)" userId="3c1e4fa1-abe1-4bbd-87c3-b2b06b427814" providerId="ADAL" clId="{3D4B7A2A-0ECF-412F-A83C-6DF227CB691C}" dt="2022-01-25T01:27:19.993" v="28446" actId="700"/>
          <ac:spMkLst>
            <pc:docMk/>
            <pc:sldMk cId="2502762598" sldId="322"/>
            <ac:spMk id="6" creationId="{4C639C36-35F1-40F5-94E6-F32AE42A2274}"/>
          </ac:spMkLst>
        </pc:spChg>
        <pc:picChg chg="mod">
          <ac:chgData name="Gehren, Tanja (Curriculum Support)" userId="3c1e4fa1-abe1-4bbd-87c3-b2b06b427814" providerId="ADAL" clId="{3D4B7A2A-0ECF-412F-A83C-6DF227CB691C}" dt="2022-01-25T04:50:42.620" v="34894" actId="1076"/>
          <ac:picMkLst>
            <pc:docMk/>
            <pc:sldMk cId="2502762598" sldId="322"/>
            <ac:picMk id="2" creationId="{0E1E19D0-99E7-4FDD-8060-CDEFA5BD8D29}"/>
          </ac:picMkLst>
        </pc:picChg>
      </pc:sldChg>
      <pc:sldChg chg="modSp add del mod">
        <pc:chgData name="Gehren, Tanja (Curriculum Support)" userId="3c1e4fa1-abe1-4bbd-87c3-b2b06b427814" providerId="ADAL" clId="{3D4B7A2A-0ECF-412F-A83C-6DF227CB691C}" dt="2022-01-25T00:28:08.647" v="22217" actId="2696"/>
        <pc:sldMkLst>
          <pc:docMk/>
          <pc:sldMk cId="1287841596" sldId="323"/>
        </pc:sldMkLst>
        <pc:spChg chg="mod">
          <ac:chgData name="Gehren, Tanja (Curriculum Support)" userId="3c1e4fa1-abe1-4bbd-87c3-b2b06b427814" providerId="ADAL" clId="{3D4B7A2A-0ECF-412F-A83C-6DF227CB691C}" dt="2022-01-24T05:52:28.764" v="10356" actId="20577"/>
          <ac:spMkLst>
            <pc:docMk/>
            <pc:sldMk cId="1287841596" sldId="323"/>
            <ac:spMk id="6" creationId="{4C639C36-35F1-40F5-94E6-F32AE42A2274}"/>
          </ac:spMkLst>
        </pc:spChg>
      </pc:sldChg>
      <pc:sldChg chg="modSp add del mod ord">
        <pc:chgData name="Gehren, Tanja (Curriculum Support)" userId="3c1e4fa1-abe1-4bbd-87c3-b2b06b427814" providerId="ADAL" clId="{3D4B7A2A-0ECF-412F-A83C-6DF227CB691C}" dt="2022-01-25T01:17:45.113" v="27196" actId="47"/>
        <pc:sldMkLst>
          <pc:docMk/>
          <pc:sldMk cId="3157548788" sldId="324"/>
        </pc:sldMkLst>
        <pc:spChg chg="mod">
          <ac:chgData name="Gehren, Tanja (Curriculum Support)" userId="3c1e4fa1-abe1-4bbd-87c3-b2b06b427814" providerId="ADAL" clId="{3D4B7A2A-0ECF-412F-A83C-6DF227CB691C}" dt="2022-01-25T00:53:16.842" v="24565" actId="20577"/>
          <ac:spMkLst>
            <pc:docMk/>
            <pc:sldMk cId="3157548788" sldId="324"/>
            <ac:spMk id="6" creationId="{4C639C36-35F1-40F5-94E6-F32AE42A2274}"/>
          </ac:spMkLst>
        </pc:spChg>
      </pc:sldChg>
      <pc:sldChg chg="delSp modSp new mod modAnim modNotesTx">
        <pc:chgData name="Gehren, Tanja (Curriculum Support)" userId="3c1e4fa1-abe1-4bbd-87c3-b2b06b427814" providerId="ADAL" clId="{3D4B7A2A-0ECF-412F-A83C-6DF227CB691C}" dt="2022-01-25T05:33:41.592" v="35203"/>
        <pc:sldMkLst>
          <pc:docMk/>
          <pc:sldMk cId="2447267933" sldId="325"/>
        </pc:sldMkLst>
        <pc:spChg chg="mod">
          <ac:chgData name="Gehren, Tanja (Curriculum Support)" userId="3c1e4fa1-abe1-4bbd-87c3-b2b06b427814" providerId="ADAL" clId="{3D4B7A2A-0ECF-412F-A83C-6DF227CB691C}" dt="2022-01-24T21:20:39.688" v="14814" actId="20577"/>
          <ac:spMkLst>
            <pc:docMk/>
            <pc:sldMk cId="2447267933" sldId="325"/>
            <ac:spMk id="2" creationId="{FF1E1EF6-BAF0-43F0-8733-E34A897A1A91}"/>
          </ac:spMkLst>
        </pc:spChg>
        <pc:spChg chg="mod">
          <ac:chgData name="Gehren, Tanja (Curriculum Support)" userId="3c1e4fa1-abe1-4bbd-87c3-b2b06b427814" providerId="ADAL" clId="{3D4B7A2A-0ECF-412F-A83C-6DF227CB691C}" dt="2022-01-25T04:11:40.918" v="34551" actId="20577"/>
          <ac:spMkLst>
            <pc:docMk/>
            <pc:sldMk cId="2447267933" sldId="325"/>
            <ac:spMk id="3" creationId="{B6E10717-A2C3-435B-9C3A-30F51540F9D9}"/>
          </ac:spMkLst>
        </pc:spChg>
        <pc:spChg chg="del">
          <ac:chgData name="Gehren, Tanja (Curriculum Support)" userId="3c1e4fa1-abe1-4bbd-87c3-b2b06b427814" providerId="ADAL" clId="{3D4B7A2A-0ECF-412F-A83C-6DF227CB691C}" dt="2022-01-24T21:08:38.571" v="12779" actId="478"/>
          <ac:spMkLst>
            <pc:docMk/>
            <pc:sldMk cId="2447267933" sldId="325"/>
            <ac:spMk id="4" creationId="{8C256B0D-7F01-483B-882D-3CD9C37BDDC1}"/>
          </ac:spMkLst>
        </pc:spChg>
        <pc:spChg chg="del">
          <ac:chgData name="Gehren, Tanja (Curriculum Support)" userId="3c1e4fa1-abe1-4bbd-87c3-b2b06b427814" providerId="ADAL" clId="{3D4B7A2A-0ECF-412F-A83C-6DF227CB691C}" dt="2022-01-24T21:22:54.530" v="15122" actId="478"/>
          <ac:spMkLst>
            <pc:docMk/>
            <pc:sldMk cId="2447267933" sldId="325"/>
            <ac:spMk id="5" creationId="{0D77449B-C5DD-41F0-9C5F-DCF2A264A342}"/>
          </ac:spMkLst>
        </pc:spChg>
        <pc:picChg chg="mod">
          <ac:chgData name="Gehren, Tanja (Curriculum Support)" userId="3c1e4fa1-abe1-4bbd-87c3-b2b06b427814" providerId="ADAL" clId="{3D4B7A2A-0ECF-412F-A83C-6DF227CB691C}" dt="2022-01-25T04:14:10.640" v="34552" actId="1076"/>
          <ac:picMkLst>
            <pc:docMk/>
            <pc:sldMk cId="2447267933" sldId="325"/>
            <ac:picMk id="6" creationId="{D956285B-E5BF-4A09-ABCE-0D8728283672}"/>
          </ac:picMkLst>
        </pc:picChg>
      </pc:sldChg>
      <pc:sldChg chg="modSp add del mod">
        <pc:chgData name="Gehren, Tanja (Curriculum Support)" userId="3c1e4fa1-abe1-4bbd-87c3-b2b06b427814" providerId="ADAL" clId="{3D4B7A2A-0ECF-412F-A83C-6DF227CB691C}" dt="2022-01-24T06:02:49.284" v="10784" actId="47"/>
        <pc:sldMkLst>
          <pc:docMk/>
          <pc:sldMk cId="3745920674" sldId="325"/>
        </pc:sldMkLst>
        <pc:spChg chg="mod">
          <ac:chgData name="Gehren, Tanja (Curriculum Support)" userId="3c1e4fa1-abe1-4bbd-87c3-b2b06b427814" providerId="ADAL" clId="{3D4B7A2A-0ECF-412F-A83C-6DF227CB691C}" dt="2022-01-24T06:00:39.347" v="10780" actId="20577"/>
          <ac:spMkLst>
            <pc:docMk/>
            <pc:sldMk cId="3745920674" sldId="325"/>
            <ac:spMk id="6" creationId="{4C639C36-35F1-40F5-94E6-F32AE42A2274}"/>
          </ac:spMkLst>
        </pc:spChg>
      </pc:sldChg>
      <pc:sldChg chg="add del">
        <pc:chgData name="Gehren, Tanja (Curriculum Support)" userId="3c1e4fa1-abe1-4bbd-87c3-b2b06b427814" providerId="ADAL" clId="{3D4B7A2A-0ECF-412F-A83C-6DF227CB691C}" dt="2022-01-24T23:14:08.930" v="18871" actId="2890"/>
        <pc:sldMkLst>
          <pc:docMk/>
          <pc:sldMk cId="2154499491" sldId="326"/>
        </pc:sldMkLst>
      </pc:sldChg>
      <pc:sldChg chg="addSp modSp add del mod modNotesTx">
        <pc:chgData name="Gehren, Tanja (Curriculum Support)" userId="3c1e4fa1-abe1-4bbd-87c3-b2b06b427814" providerId="ADAL" clId="{3D4B7A2A-0ECF-412F-A83C-6DF227CB691C}" dt="2022-01-25T01:19:30.439" v="27201" actId="2696"/>
        <pc:sldMkLst>
          <pc:docMk/>
          <pc:sldMk cId="4292474333" sldId="326"/>
        </pc:sldMkLst>
        <pc:spChg chg="add mod">
          <ac:chgData name="Gehren, Tanja (Curriculum Support)" userId="3c1e4fa1-abe1-4bbd-87c3-b2b06b427814" providerId="ADAL" clId="{3D4B7A2A-0ECF-412F-A83C-6DF227CB691C}" dt="2022-01-25T00:06:39.589" v="20292"/>
          <ac:spMkLst>
            <pc:docMk/>
            <pc:sldMk cId="4292474333" sldId="326"/>
            <ac:spMk id="4" creationId="{D6F484E0-ECD3-4DB6-88B3-17471658D793}"/>
          </ac:spMkLst>
        </pc:spChg>
        <pc:spChg chg="mod">
          <ac:chgData name="Gehren, Tanja (Curriculum Support)" userId="3c1e4fa1-abe1-4bbd-87c3-b2b06b427814" providerId="ADAL" clId="{3D4B7A2A-0ECF-412F-A83C-6DF227CB691C}" dt="2022-01-25T00:07:12.215" v="20343" actId="20577"/>
          <ac:spMkLst>
            <pc:docMk/>
            <pc:sldMk cId="4292474333" sldId="326"/>
            <ac:spMk id="5" creationId="{8FFCC6EA-7D81-4E76-8B21-2CB8D730665B}"/>
          </ac:spMkLst>
        </pc:spChg>
        <pc:spChg chg="mod">
          <ac:chgData name="Gehren, Tanja (Curriculum Support)" userId="3c1e4fa1-abe1-4bbd-87c3-b2b06b427814" providerId="ADAL" clId="{3D4B7A2A-0ECF-412F-A83C-6DF227CB691C}" dt="2022-01-25T00:12:19.486" v="20659" actId="20577"/>
          <ac:spMkLst>
            <pc:docMk/>
            <pc:sldMk cId="4292474333" sldId="326"/>
            <ac:spMk id="6" creationId="{4C639C36-35F1-40F5-94E6-F32AE42A2274}"/>
          </ac:spMkLst>
        </pc:spChg>
        <pc:picChg chg="add mod">
          <ac:chgData name="Gehren, Tanja (Curriculum Support)" userId="3c1e4fa1-abe1-4bbd-87c3-b2b06b427814" providerId="ADAL" clId="{3D4B7A2A-0ECF-412F-A83C-6DF227CB691C}" dt="2022-01-25T00:07:01.348" v="20294" actId="1076"/>
          <ac:picMkLst>
            <pc:docMk/>
            <pc:sldMk cId="4292474333" sldId="326"/>
            <ac:picMk id="7" creationId="{1A880DA7-18D4-4BC0-A31A-F1B20C672E6E}"/>
          </ac:picMkLst>
        </pc:picChg>
      </pc:sldChg>
      <pc:sldChg chg="addSp delSp modSp add mod ord delAnim modAnim">
        <pc:chgData name="Gehren, Tanja (Curriculum Support)" userId="3c1e4fa1-abe1-4bbd-87c3-b2b06b427814" providerId="ADAL" clId="{3D4B7A2A-0ECF-412F-A83C-6DF227CB691C}" dt="2022-01-25T04:38:11.020" v="34844"/>
        <pc:sldMkLst>
          <pc:docMk/>
          <pc:sldMk cId="1951034065" sldId="327"/>
        </pc:sldMkLst>
        <pc:spChg chg="add mod">
          <ac:chgData name="Gehren, Tanja (Curriculum Support)" userId="3c1e4fa1-abe1-4bbd-87c3-b2b06b427814" providerId="ADAL" clId="{3D4B7A2A-0ECF-412F-A83C-6DF227CB691C}" dt="2022-01-25T04:24:46.153" v="34697" actId="20577"/>
          <ac:spMkLst>
            <pc:docMk/>
            <pc:sldMk cId="1951034065" sldId="327"/>
            <ac:spMk id="4" creationId="{2F6F7CF0-BE25-4A8C-A188-099ABC36DF93}"/>
          </ac:spMkLst>
        </pc:spChg>
        <pc:spChg chg="mod">
          <ac:chgData name="Gehren, Tanja (Curriculum Support)" userId="3c1e4fa1-abe1-4bbd-87c3-b2b06b427814" providerId="ADAL" clId="{3D4B7A2A-0ECF-412F-A83C-6DF227CB691C}" dt="2022-01-25T04:26:03.872" v="34762" actId="1035"/>
          <ac:spMkLst>
            <pc:docMk/>
            <pc:sldMk cId="1951034065" sldId="327"/>
            <ac:spMk id="6" creationId="{4C639C36-35F1-40F5-94E6-F32AE42A2274}"/>
          </ac:spMkLst>
        </pc:spChg>
        <pc:picChg chg="del mod">
          <ac:chgData name="Gehren, Tanja (Curriculum Support)" userId="3c1e4fa1-abe1-4bbd-87c3-b2b06b427814" providerId="ADAL" clId="{3D4B7A2A-0ECF-412F-A83C-6DF227CB691C}" dt="2022-01-25T04:38:02.117" v="34841" actId="478"/>
          <ac:picMkLst>
            <pc:docMk/>
            <pc:sldMk cId="1951034065" sldId="327"/>
            <ac:picMk id="2" creationId="{01F1D596-C08B-4172-94B5-F4FA03EEB55F}"/>
          </ac:picMkLst>
        </pc:picChg>
        <pc:picChg chg="mod">
          <ac:chgData name="Gehren, Tanja (Curriculum Support)" userId="3c1e4fa1-abe1-4bbd-87c3-b2b06b427814" providerId="ADAL" clId="{3D4B7A2A-0ECF-412F-A83C-6DF227CB691C}" dt="2022-01-25T04:38:05.345" v="34842" actId="1076"/>
          <ac:picMkLst>
            <pc:docMk/>
            <pc:sldMk cId="1951034065" sldId="327"/>
            <ac:picMk id="3" creationId="{D0C730A5-7920-4026-8CDB-3CF55C6D417C}"/>
          </ac:picMkLst>
        </pc:picChg>
        <pc:picChg chg="add mod">
          <ac:chgData name="Gehren, Tanja (Curriculum Support)" userId="3c1e4fa1-abe1-4bbd-87c3-b2b06b427814" providerId="ADAL" clId="{3D4B7A2A-0ECF-412F-A83C-6DF227CB691C}" dt="2022-01-25T04:24:24.054" v="34693" actId="14100"/>
          <ac:picMkLst>
            <pc:docMk/>
            <pc:sldMk cId="1951034065" sldId="327"/>
            <ac:picMk id="7" creationId="{80E5056B-AF34-432A-8FFA-AD1EF7D055A2}"/>
          </ac:picMkLst>
        </pc:picChg>
      </pc:sldChg>
      <pc:sldChg chg="delSp modSp add mod ord delAnim modAnim">
        <pc:chgData name="Gehren, Tanja (Curriculum Support)" userId="3c1e4fa1-abe1-4bbd-87c3-b2b06b427814" providerId="ADAL" clId="{3D4B7A2A-0ECF-412F-A83C-6DF227CB691C}" dt="2022-01-25T04:39:44.816" v="34848"/>
        <pc:sldMkLst>
          <pc:docMk/>
          <pc:sldMk cId="3870428003" sldId="328"/>
        </pc:sldMkLst>
        <pc:spChg chg="mod">
          <ac:chgData name="Gehren, Tanja (Curriculum Support)" userId="3c1e4fa1-abe1-4bbd-87c3-b2b06b427814" providerId="ADAL" clId="{3D4B7A2A-0ECF-412F-A83C-6DF227CB691C}" dt="2022-01-25T01:15:29.695" v="27064" actId="20577"/>
          <ac:spMkLst>
            <pc:docMk/>
            <pc:sldMk cId="3870428003" sldId="328"/>
            <ac:spMk id="6" creationId="{4C639C36-35F1-40F5-94E6-F32AE42A2274}"/>
          </ac:spMkLst>
        </pc:spChg>
        <pc:picChg chg="del mod">
          <ac:chgData name="Gehren, Tanja (Curriculum Support)" userId="3c1e4fa1-abe1-4bbd-87c3-b2b06b427814" providerId="ADAL" clId="{3D4B7A2A-0ECF-412F-A83C-6DF227CB691C}" dt="2022-01-25T04:39:35.853" v="34845" actId="478"/>
          <ac:picMkLst>
            <pc:docMk/>
            <pc:sldMk cId="3870428003" sldId="328"/>
            <ac:picMk id="2" creationId="{81BC759B-86E7-4FCC-BA07-B642CC123915}"/>
          </ac:picMkLst>
        </pc:picChg>
        <pc:picChg chg="mod">
          <ac:chgData name="Gehren, Tanja (Curriculum Support)" userId="3c1e4fa1-abe1-4bbd-87c3-b2b06b427814" providerId="ADAL" clId="{3D4B7A2A-0ECF-412F-A83C-6DF227CB691C}" dt="2022-01-25T04:39:39.758" v="34846" actId="1076"/>
          <ac:picMkLst>
            <pc:docMk/>
            <pc:sldMk cId="3870428003" sldId="328"/>
            <ac:picMk id="3" creationId="{CDD2BDE9-0C71-4211-9FA2-F85BE3AA93AF}"/>
          </ac:picMkLst>
        </pc:picChg>
      </pc:sldChg>
      <pc:sldChg chg="delSp modSp add mod ord modAnim modNotesTx">
        <pc:chgData name="Gehren, Tanja (Curriculum Support)" userId="3c1e4fa1-abe1-4bbd-87c3-b2b06b427814" providerId="ADAL" clId="{3D4B7A2A-0ECF-412F-A83C-6DF227CB691C}" dt="2022-01-25T04:49:17.226" v="34893"/>
        <pc:sldMkLst>
          <pc:docMk/>
          <pc:sldMk cId="3970312706" sldId="329"/>
        </pc:sldMkLst>
        <pc:spChg chg="mod">
          <ac:chgData name="Gehren, Tanja (Curriculum Support)" userId="3c1e4fa1-abe1-4bbd-87c3-b2b06b427814" providerId="ADAL" clId="{3D4B7A2A-0ECF-412F-A83C-6DF227CB691C}" dt="2022-01-25T01:15:51.053" v="27070" actId="20577"/>
          <ac:spMkLst>
            <pc:docMk/>
            <pc:sldMk cId="3970312706" sldId="329"/>
            <ac:spMk id="6" creationId="{7A94F50E-7723-4A90-95CA-E0231C620AEA}"/>
          </ac:spMkLst>
        </pc:spChg>
        <pc:spChg chg="mod">
          <ac:chgData name="Gehren, Tanja (Curriculum Support)" userId="3c1e4fa1-abe1-4bbd-87c3-b2b06b427814" providerId="ADAL" clId="{3D4B7A2A-0ECF-412F-A83C-6DF227CB691C}" dt="2022-01-25T01:03:40.741" v="25347" actId="27636"/>
          <ac:spMkLst>
            <pc:docMk/>
            <pc:sldMk cId="3970312706" sldId="329"/>
            <ac:spMk id="7" creationId="{7D2BF130-4A0A-4715-8F63-C3284EE57369}"/>
          </ac:spMkLst>
        </pc:spChg>
        <pc:spChg chg="del">
          <ac:chgData name="Gehren, Tanja (Curriculum Support)" userId="3c1e4fa1-abe1-4bbd-87c3-b2b06b427814" providerId="ADAL" clId="{3D4B7A2A-0ECF-412F-A83C-6DF227CB691C}" dt="2022-01-25T04:46:27.348" v="34890" actId="478"/>
          <ac:spMkLst>
            <pc:docMk/>
            <pc:sldMk cId="3970312706" sldId="329"/>
            <ac:spMk id="9" creationId="{DA75C000-5D24-4E0C-8674-EE2137231159}"/>
          </ac:spMkLst>
        </pc:spChg>
        <pc:spChg chg="del">
          <ac:chgData name="Gehren, Tanja (Curriculum Support)" userId="3c1e4fa1-abe1-4bbd-87c3-b2b06b427814" providerId="ADAL" clId="{3D4B7A2A-0ECF-412F-A83C-6DF227CB691C}" dt="2022-01-25T00:40:47.215" v="22877" actId="478"/>
          <ac:spMkLst>
            <pc:docMk/>
            <pc:sldMk cId="3970312706" sldId="329"/>
            <ac:spMk id="10" creationId="{16D73B4E-3891-4DF7-AA6B-22BFBD1DBEFD}"/>
          </ac:spMkLst>
        </pc:spChg>
        <pc:picChg chg="mod">
          <ac:chgData name="Gehren, Tanja (Curriculum Support)" userId="3c1e4fa1-abe1-4bbd-87c3-b2b06b427814" providerId="ADAL" clId="{3D4B7A2A-0ECF-412F-A83C-6DF227CB691C}" dt="2022-01-25T04:49:11.958" v="34891" actId="1076"/>
          <ac:picMkLst>
            <pc:docMk/>
            <pc:sldMk cId="3970312706" sldId="329"/>
            <ac:picMk id="2" creationId="{196E9DAE-C112-4764-BD48-6B5F58464FB7}"/>
          </ac:picMkLst>
        </pc:picChg>
        <pc:picChg chg="del">
          <ac:chgData name="Gehren, Tanja (Curriculum Support)" userId="3c1e4fa1-abe1-4bbd-87c3-b2b06b427814" providerId="ADAL" clId="{3D4B7A2A-0ECF-412F-A83C-6DF227CB691C}" dt="2022-01-25T00:40:43.289" v="22876" actId="478"/>
          <ac:picMkLst>
            <pc:docMk/>
            <pc:sldMk cId="3970312706" sldId="329"/>
            <ac:picMk id="3" creationId="{C473A9A9-C88B-4DDD-A814-B856B8EA31F7}"/>
          </ac:picMkLst>
        </pc:picChg>
      </pc:sldChg>
      <pc:sldChg chg="modSp add del mod ord">
        <pc:chgData name="Gehren, Tanja (Curriculum Support)" userId="3c1e4fa1-abe1-4bbd-87c3-b2b06b427814" providerId="ADAL" clId="{3D4B7A2A-0ECF-412F-A83C-6DF227CB691C}" dt="2022-01-25T01:16:13.243" v="27071" actId="2696"/>
        <pc:sldMkLst>
          <pc:docMk/>
          <pc:sldMk cId="2616226570" sldId="330"/>
        </pc:sldMkLst>
        <pc:spChg chg="mod">
          <ac:chgData name="Gehren, Tanja (Curriculum Support)" userId="3c1e4fa1-abe1-4bbd-87c3-b2b06b427814" providerId="ADAL" clId="{3D4B7A2A-0ECF-412F-A83C-6DF227CB691C}" dt="2022-01-25T00:57:29.902" v="24795" actId="27636"/>
          <ac:spMkLst>
            <pc:docMk/>
            <pc:sldMk cId="2616226570" sldId="330"/>
            <ac:spMk id="6" creationId="{7A94F50E-7723-4A90-95CA-E0231C620AEA}"/>
          </ac:spMkLst>
        </pc:spChg>
        <pc:spChg chg="mod">
          <ac:chgData name="Gehren, Tanja (Curriculum Support)" userId="3c1e4fa1-abe1-4bbd-87c3-b2b06b427814" providerId="ADAL" clId="{3D4B7A2A-0ECF-412F-A83C-6DF227CB691C}" dt="2022-01-25T01:01:19.531" v="25191" actId="1035"/>
          <ac:spMkLst>
            <pc:docMk/>
            <pc:sldMk cId="2616226570" sldId="330"/>
            <ac:spMk id="7" creationId="{7D2BF130-4A0A-4715-8F63-C3284EE57369}"/>
          </ac:spMkLst>
        </pc:spChg>
      </pc:sldChg>
      <pc:sldChg chg="addSp delSp modSp add mod ord delAnim modAnim modNotesTx">
        <pc:chgData name="Gehren, Tanja (Curriculum Support)" userId="3c1e4fa1-abe1-4bbd-87c3-b2b06b427814" providerId="ADAL" clId="{3D4B7A2A-0ECF-412F-A83C-6DF227CB691C}" dt="2022-01-25T05:08:51.286" v="34990" actId="27636"/>
        <pc:sldMkLst>
          <pc:docMk/>
          <pc:sldMk cId="927315394" sldId="331"/>
        </pc:sldMkLst>
        <pc:spChg chg="mod">
          <ac:chgData name="Gehren, Tanja (Curriculum Support)" userId="3c1e4fa1-abe1-4bbd-87c3-b2b06b427814" providerId="ADAL" clId="{3D4B7A2A-0ECF-412F-A83C-6DF227CB691C}" dt="2022-01-25T05:08:51.286" v="34990" actId="27636"/>
          <ac:spMkLst>
            <pc:docMk/>
            <pc:sldMk cId="927315394" sldId="331"/>
            <ac:spMk id="6" creationId="{4C639C36-35F1-40F5-94E6-F32AE42A2274}"/>
          </ac:spMkLst>
        </pc:spChg>
        <pc:picChg chg="del mod">
          <ac:chgData name="Gehren, Tanja (Curriculum Support)" userId="3c1e4fa1-abe1-4bbd-87c3-b2b06b427814" providerId="ADAL" clId="{3D4B7A2A-0ECF-412F-A83C-6DF227CB691C}" dt="2022-01-25T04:36:42.791" v="34836" actId="478"/>
          <ac:picMkLst>
            <pc:docMk/>
            <pc:sldMk cId="927315394" sldId="331"/>
            <ac:picMk id="2" creationId="{504CD4C3-A4B0-4296-B089-0AE0E99341EE}"/>
          </ac:picMkLst>
        </pc:picChg>
        <pc:picChg chg="mod">
          <ac:chgData name="Gehren, Tanja (Curriculum Support)" userId="3c1e4fa1-abe1-4bbd-87c3-b2b06b427814" providerId="ADAL" clId="{3D4B7A2A-0ECF-412F-A83C-6DF227CB691C}" dt="2022-01-25T04:36:47.714" v="34837" actId="1076"/>
          <ac:picMkLst>
            <pc:docMk/>
            <pc:sldMk cId="927315394" sldId="331"/>
            <ac:picMk id="3" creationId="{16B9F7BC-0A0C-4C90-B2C1-91C405012280}"/>
          </ac:picMkLst>
        </pc:picChg>
        <pc:picChg chg="add mod">
          <ac:chgData name="Gehren, Tanja (Curriculum Support)" userId="3c1e4fa1-abe1-4bbd-87c3-b2b06b427814" providerId="ADAL" clId="{3D4B7A2A-0ECF-412F-A83C-6DF227CB691C}" dt="2022-01-25T05:08:34.604" v="34984" actId="1076"/>
          <ac:picMkLst>
            <pc:docMk/>
            <pc:sldMk cId="927315394" sldId="331"/>
            <ac:picMk id="7" creationId="{80D1EE0D-9CF2-4EC9-8E9E-EF48C53E1771}"/>
          </ac:picMkLst>
        </pc:picChg>
      </pc:sldChg>
      <pc:sldChg chg="addSp delSp modSp add mod ord delAnim modAnim modNotesTx">
        <pc:chgData name="Gehren, Tanja (Curriculum Support)" userId="3c1e4fa1-abe1-4bbd-87c3-b2b06b427814" providerId="ADAL" clId="{3D4B7A2A-0ECF-412F-A83C-6DF227CB691C}" dt="2022-01-25T05:16:38.596" v="34994"/>
        <pc:sldMkLst>
          <pc:docMk/>
          <pc:sldMk cId="4046129492" sldId="332"/>
        </pc:sldMkLst>
        <pc:spChg chg="mod">
          <ac:chgData name="Gehren, Tanja (Curriculum Support)" userId="3c1e4fa1-abe1-4bbd-87c3-b2b06b427814" providerId="ADAL" clId="{3D4B7A2A-0ECF-412F-A83C-6DF227CB691C}" dt="2022-01-25T01:10:03.945" v="26136" actId="20577"/>
          <ac:spMkLst>
            <pc:docMk/>
            <pc:sldMk cId="4046129492" sldId="332"/>
            <ac:spMk id="6" creationId="{7A94F50E-7723-4A90-95CA-E0231C620AEA}"/>
          </ac:spMkLst>
        </pc:spChg>
        <pc:spChg chg="mod">
          <ac:chgData name="Gehren, Tanja (Curriculum Support)" userId="3c1e4fa1-abe1-4bbd-87c3-b2b06b427814" providerId="ADAL" clId="{3D4B7A2A-0ECF-412F-A83C-6DF227CB691C}" dt="2022-01-25T05:08:01.987" v="34983" actId="1036"/>
          <ac:spMkLst>
            <pc:docMk/>
            <pc:sldMk cId="4046129492" sldId="332"/>
            <ac:spMk id="19" creationId="{387A21D3-0D9C-428F-8DA9-790FFF16F2C1}"/>
          </ac:spMkLst>
        </pc:spChg>
        <pc:spChg chg="del">
          <ac:chgData name="Gehren, Tanja (Curriculum Support)" userId="3c1e4fa1-abe1-4bbd-87c3-b2b06b427814" providerId="ADAL" clId="{3D4B7A2A-0ECF-412F-A83C-6DF227CB691C}" dt="2022-01-25T01:09:35.653" v="26131" actId="478"/>
          <ac:spMkLst>
            <pc:docMk/>
            <pc:sldMk cId="4046129492" sldId="332"/>
            <ac:spMk id="22" creationId="{278B0736-5F8B-42AD-8F09-BC5C592C5D7C}"/>
          </ac:spMkLst>
        </pc:spChg>
        <pc:picChg chg="del mod">
          <ac:chgData name="Gehren, Tanja (Curriculum Support)" userId="3c1e4fa1-abe1-4bbd-87c3-b2b06b427814" providerId="ADAL" clId="{3D4B7A2A-0ECF-412F-A83C-6DF227CB691C}" dt="2022-01-25T04:22:05.596" v="34620" actId="478"/>
          <ac:picMkLst>
            <pc:docMk/>
            <pc:sldMk cId="4046129492" sldId="332"/>
            <ac:picMk id="2" creationId="{BC7C9386-CD70-46B7-91E5-B558588F72D2}"/>
          </ac:picMkLst>
        </pc:picChg>
        <pc:picChg chg="add del mod">
          <ac:chgData name="Gehren, Tanja (Curriculum Support)" userId="3c1e4fa1-abe1-4bbd-87c3-b2b06b427814" providerId="ADAL" clId="{3D4B7A2A-0ECF-412F-A83C-6DF227CB691C}" dt="2022-01-25T05:06:48.207" v="34927" actId="21"/>
          <ac:picMkLst>
            <pc:docMk/>
            <pc:sldMk cId="4046129492" sldId="332"/>
            <ac:picMk id="4" creationId="{60316CD7-9796-42E8-91EF-5DCCCB845ECA}"/>
          </ac:picMkLst>
        </pc:picChg>
        <pc:picChg chg="del">
          <ac:chgData name="Gehren, Tanja (Curriculum Support)" userId="3c1e4fa1-abe1-4bbd-87c3-b2b06b427814" providerId="ADAL" clId="{3D4B7A2A-0ECF-412F-A83C-6DF227CB691C}" dt="2022-01-25T01:09:32.228" v="26130" actId="478"/>
          <ac:picMkLst>
            <pc:docMk/>
            <pc:sldMk cId="4046129492" sldId="332"/>
            <ac:picMk id="5" creationId="{7D488812-2539-4ACF-A743-55D906A7EA22}"/>
          </ac:picMkLst>
        </pc:picChg>
        <pc:picChg chg="del mod">
          <ac:chgData name="Gehren, Tanja (Curriculum Support)" userId="3c1e4fa1-abe1-4bbd-87c3-b2b06b427814" providerId="ADAL" clId="{3D4B7A2A-0ECF-412F-A83C-6DF227CB691C}" dt="2022-01-25T05:16:29.281" v="34991" actId="478"/>
          <ac:picMkLst>
            <pc:docMk/>
            <pc:sldMk cId="4046129492" sldId="332"/>
            <ac:picMk id="7" creationId="{8765833A-03A8-4B75-9C4B-7491FF37C4F9}"/>
          </ac:picMkLst>
        </pc:picChg>
        <pc:picChg chg="mod">
          <ac:chgData name="Gehren, Tanja (Curriculum Support)" userId="3c1e4fa1-abe1-4bbd-87c3-b2b06b427814" providerId="ADAL" clId="{3D4B7A2A-0ECF-412F-A83C-6DF227CB691C}" dt="2022-01-25T05:16:33.226" v="34992" actId="1076"/>
          <ac:picMkLst>
            <pc:docMk/>
            <pc:sldMk cId="4046129492" sldId="332"/>
            <ac:picMk id="8" creationId="{B8C02777-61E9-432E-BF80-0095A9B9B202}"/>
          </ac:picMkLst>
        </pc:picChg>
      </pc:sldChg>
      <pc:sldChg chg="addSp delSp modSp add mod delAnim modAnim modNotesTx">
        <pc:chgData name="Gehren, Tanja (Curriculum Support)" userId="3c1e4fa1-abe1-4bbd-87c3-b2b06b427814" providerId="ADAL" clId="{3D4B7A2A-0ECF-412F-A83C-6DF227CB691C}" dt="2022-01-25T04:55:52.294" v="34919"/>
        <pc:sldMkLst>
          <pc:docMk/>
          <pc:sldMk cId="3556908653" sldId="333"/>
        </pc:sldMkLst>
        <pc:spChg chg="add del mod">
          <ac:chgData name="Gehren, Tanja (Curriculum Support)" userId="3c1e4fa1-abe1-4bbd-87c3-b2b06b427814" providerId="ADAL" clId="{3D4B7A2A-0ECF-412F-A83C-6DF227CB691C}" dt="2022-01-25T01:48:30.895" v="30684" actId="478"/>
          <ac:spMkLst>
            <pc:docMk/>
            <pc:sldMk cId="3556908653" sldId="333"/>
            <ac:spMk id="3" creationId="{597DEC3B-0DDF-430B-B5B6-60331A233392}"/>
          </ac:spMkLst>
        </pc:spChg>
        <pc:spChg chg="mod">
          <ac:chgData name="Gehren, Tanja (Curriculum Support)" userId="3c1e4fa1-abe1-4bbd-87c3-b2b06b427814" providerId="ADAL" clId="{3D4B7A2A-0ECF-412F-A83C-6DF227CB691C}" dt="2022-01-25T01:48:36.418" v="30687" actId="20577"/>
          <ac:spMkLst>
            <pc:docMk/>
            <pc:sldMk cId="3556908653" sldId="333"/>
            <ac:spMk id="5" creationId="{776FC4A8-B454-4C05-A391-88EE5572A666}"/>
          </ac:spMkLst>
        </pc:spChg>
        <pc:spChg chg="del">
          <ac:chgData name="Gehren, Tanja (Curriculum Support)" userId="3c1e4fa1-abe1-4bbd-87c3-b2b06b427814" providerId="ADAL" clId="{3D4B7A2A-0ECF-412F-A83C-6DF227CB691C}" dt="2022-01-25T01:48:27.270" v="30683" actId="478"/>
          <ac:spMkLst>
            <pc:docMk/>
            <pc:sldMk cId="3556908653" sldId="333"/>
            <ac:spMk id="6" creationId="{4F0D7D7E-9F48-4AB6-82DC-196C7C611AAA}"/>
          </ac:spMkLst>
        </pc:spChg>
        <pc:spChg chg="add mod">
          <ac:chgData name="Gehren, Tanja (Curriculum Support)" userId="3c1e4fa1-abe1-4bbd-87c3-b2b06b427814" providerId="ADAL" clId="{3D4B7A2A-0ECF-412F-A83C-6DF227CB691C}" dt="2022-01-25T01:48:32.045" v="30685"/>
          <ac:spMkLst>
            <pc:docMk/>
            <pc:sldMk cId="3556908653" sldId="333"/>
            <ac:spMk id="7" creationId="{9DC21759-3E1C-4FE8-AA4D-D8BC9B36CC86}"/>
          </ac:spMkLst>
        </pc:spChg>
        <pc:spChg chg="add mod">
          <ac:chgData name="Gehren, Tanja (Curriculum Support)" userId="3c1e4fa1-abe1-4bbd-87c3-b2b06b427814" providerId="ADAL" clId="{3D4B7A2A-0ECF-412F-A83C-6DF227CB691C}" dt="2022-01-25T01:48:32.045" v="30685"/>
          <ac:spMkLst>
            <pc:docMk/>
            <pc:sldMk cId="3556908653" sldId="333"/>
            <ac:spMk id="8" creationId="{9F25FAD7-87D8-48D9-8A95-B52996D0CEFA}"/>
          </ac:spMkLst>
        </pc:spChg>
        <pc:spChg chg="add mod">
          <ac:chgData name="Gehren, Tanja (Curriculum Support)" userId="3c1e4fa1-abe1-4bbd-87c3-b2b06b427814" providerId="ADAL" clId="{3D4B7A2A-0ECF-412F-A83C-6DF227CB691C}" dt="2022-01-25T01:48:32.045" v="30685"/>
          <ac:spMkLst>
            <pc:docMk/>
            <pc:sldMk cId="3556908653" sldId="333"/>
            <ac:spMk id="9" creationId="{BB12C67D-2E16-425B-860D-765E7918C426}"/>
          </ac:spMkLst>
        </pc:spChg>
        <pc:spChg chg="add mod">
          <ac:chgData name="Gehren, Tanja (Curriculum Support)" userId="3c1e4fa1-abe1-4bbd-87c3-b2b06b427814" providerId="ADAL" clId="{3D4B7A2A-0ECF-412F-A83C-6DF227CB691C}" dt="2022-01-25T01:48:32.045" v="30685"/>
          <ac:spMkLst>
            <pc:docMk/>
            <pc:sldMk cId="3556908653" sldId="333"/>
            <ac:spMk id="10" creationId="{BD901284-C7A2-4B3F-977E-B2BF39C2C060}"/>
          </ac:spMkLst>
        </pc:spChg>
        <pc:spChg chg="add mod">
          <ac:chgData name="Gehren, Tanja (Curriculum Support)" userId="3c1e4fa1-abe1-4bbd-87c3-b2b06b427814" providerId="ADAL" clId="{3D4B7A2A-0ECF-412F-A83C-6DF227CB691C}" dt="2022-01-25T01:48:32.045" v="30685"/>
          <ac:spMkLst>
            <pc:docMk/>
            <pc:sldMk cId="3556908653" sldId="333"/>
            <ac:spMk id="11" creationId="{5959E6C6-9C33-476D-80A7-1132373631E4}"/>
          </ac:spMkLst>
        </pc:spChg>
        <pc:spChg chg="add mod">
          <ac:chgData name="Gehren, Tanja (Curriculum Support)" userId="3c1e4fa1-abe1-4bbd-87c3-b2b06b427814" providerId="ADAL" clId="{3D4B7A2A-0ECF-412F-A83C-6DF227CB691C}" dt="2022-01-25T01:48:32.045" v="30685"/>
          <ac:spMkLst>
            <pc:docMk/>
            <pc:sldMk cId="3556908653" sldId="333"/>
            <ac:spMk id="12" creationId="{DDE434FC-EA8A-4F0F-82C4-B47C0D950B1D}"/>
          </ac:spMkLst>
        </pc:spChg>
        <pc:spChg chg="add mod">
          <ac:chgData name="Gehren, Tanja (Curriculum Support)" userId="3c1e4fa1-abe1-4bbd-87c3-b2b06b427814" providerId="ADAL" clId="{3D4B7A2A-0ECF-412F-A83C-6DF227CB691C}" dt="2022-01-25T01:48:32.045" v="30685"/>
          <ac:spMkLst>
            <pc:docMk/>
            <pc:sldMk cId="3556908653" sldId="333"/>
            <ac:spMk id="13" creationId="{AEA2642A-1760-4359-AFAB-505ED4C76FB7}"/>
          </ac:spMkLst>
        </pc:spChg>
        <pc:picChg chg="mod">
          <ac:chgData name="Gehren, Tanja (Curriculum Support)" userId="3c1e4fa1-abe1-4bbd-87c3-b2b06b427814" providerId="ADAL" clId="{3D4B7A2A-0ECF-412F-A83C-6DF227CB691C}" dt="2022-01-25T04:55:43.356" v="34917" actId="1076"/>
          <ac:picMkLst>
            <pc:docMk/>
            <pc:sldMk cId="3556908653" sldId="333"/>
            <ac:picMk id="4" creationId="{68E4ED77-2E22-4ECA-8A28-6272AB1D2F1D}"/>
          </ac:picMkLst>
        </pc:picChg>
        <pc:picChg chg="add del mod">
          <ac:chgData name="Gehren, Tanja (Curriculum Support)" userId="3c1e4fa1-abe1-4bbd-87c3-b2b06b427814" providerId="ADAL" clId="{3D4B7A2A-0ECF-412F-A83C-6DF227CB691C}" dt="2022-01-25T04:54:05.333" v="34916" actId="478"/>
          <ac:picMkLst>
            <pc:docMk/>
            <pc:sldMk cId="3556908653" sldId="333"/>
            <ac:picMk id="16" creationId="{8A995BEE-6C36-43A3-9C14-118C2B6499ED}"/>
          </ac:picMkLst>
        </pc:picChg>
        <pc:cxnChg chg="add mod">
          <ac:chgData name="Gehren, Tanja (Curriculum Support)" userId="3c1e4fa1-abe1-4bbd-87c3-b2b06b427814" providerId="ADAL" clId="{3D4B7A2A-0ECF-412F-A83C-6DF227CB691C}" dt="2022-01-25T01:48:32.045" v="30685"/>
          <ac:cxnSpMkLst>
            <pc:docMk/>
            <pc:sldMk cId="3556908653" sldId="333"/>
            <ac:cxnSpMk id="14" creationId="{487C5F8D-B039-47AC-98AA-CF374B0A2DA1}"/>
          </ac:cxnSpMkLst>
        </pc:cxnChg>
        <pc:cxnChg chg="add mod">
          <ac:chgData name="Gehren, Tanja (Curriculum Support)" userId="3c1e4fa1-abe1-4bbd-87c3-b2b06b427814" providerId="ADAL" clId="{3D4B7A2A-0ECF-412F-A83C-6DF227CB691C}" dt="2022-01-25T01:48:32.045" v="30685"/>
          <ac:cxnSpMkLst>
            <pc:docMk/>
            <pc:sldMk cId="3556908653" sldId="333"/>
            <ac:cxnSpMk id="15" creationId="{5EE1491B-0C81-4C60-A4D6-89B2E941A66E}"/>
          </ac:cxnSpMkLst>
        </pc:cxnChg>
        <pc:cxnChg chg="add mod">
          <ac:chgData name="Gehren, Tanja (Curriculum Support)" userId="3c1e4fa1-abe1-4bbd-87c3-b2b06b427814" providerId="ADAL" clId="{3D4B7A2A-0ECF-412F-A83C-6DF227CB691C}" dt="2022-01-25T01:48:32.045" v="30685"/>
          <ac:cxnSpMkLst>
            <pc:docMk/>
            <pc:sldMk cId="3556908653" sldId="333"/>
            <ac:cxnSpMk id="17" creationId="{ED9202B1-F0FA-42A9-91B1-1219BBCBFBCD}"/>
          </ac:cxnSpMkLst>
        </pc:cxnChg>
        <pc:cxnChg chg="add mod">
          <ac:chgData name="Gehren, Tanja (Curriculum Support)" userId="3c1e4fa1-abe1-4bbd-87c3-b2b06b427814" providerId="ADAL" clId="{3D4B7A2A-0ECF-412F-A83C-6DF227CB691C}" dt="2022-01-25T01:48:32.045" v="30685"/>
          <ac:cxnSpMkLst>
            <pc:docMk/>
            <pc:sldMk cId="3556908653" sldId="333"/>
            <ac:cxnSpMk id="18" creationId="{BCCC38BF-9EBA-4A13-AA1C-66C38388D23B}"/>
          </ac:cxnSpMkLst>
        </pc:cxnChg>
        <pc:cxnChg chg="add mod">
          <ac:chgData name="Gehren, Tanja (Curriculum Support)" userId="3c1e4fa1-abe1-4bbd-87c3-b2b06b427814" providerId="ADAL" clId="{3D4B7A2A-0ECF-412F-A83C-6DF227CB691C}" dt="2022-01-25T01:48:32.045" v="30685"/>
          <ac:cxnSpMkLst>
            <pc:docMk/>
            <pc:sldMk cId="3556908653" sldId="333"/>
            <ac:cxnSpMk id="19" creationId="{D5E74556-E36D-4B21-A2BF-B2C1DF85BAF9}"/>
          </ac:cxnSpMkLst>
        </pc:cxnChg>
        <pc:cxnChg chg="add mod">
          <ac:chgData name="Gehren, Tanja (Curriculum Support)" userId="3c1e4fa1-abe1-4bbd-87c3-b2b06b427814" providerId="ADAL" clId="{3D4B7A2A-0ECF-412F-A83C-6DF227CB691C}" dt="2022-01-25T01:48:32.045" v="30685"/>
          <ac:cxnSpMkLst>
            <pc:docMk/>
            <pc:sldMk cId="3556908653" sldId="333"/>
            <ac:cxnSpMk id="20" creationId="{1A3F4E27-F7D6-4BC4-8CC4-CE0CB07C5A60}"/>
          </ac:cxnSpMkLst>
        </pc:cxnChg>
      </pc:sldChg>
      <pc:sldChg chg="modSp add del mod">
        <pc:chgData name="Gehren, Tanja (Curriculum Support)" userId="3c1e4fa1-abe1-4bbd-87c3-b2b06b427814" providerId="ADAL" clId="{3D4B7A2A-0ECF-412F-A83C-6DF227CB691C}" dt="2022-01-25T04:11:00.989" v="34509" actId="2890"/>
        <pc:sldMkLst>
          <pc:docMk/>
          <pc:sldMk cId="2234516262" sldId="334"/>
        </pc:sldMkLst>
        <pc:spChg chg="mod">
          <ac:chgData name="Gehren, Tanja (Curriculum Support)" userId="3c1e4fa1-abe1-4bbd-87c3-b2b06b427814" providerId="ADAL" clId="{3D4B7A2A-0ECF-412F-A83C-6DF227CB691C}" dt="2022-01-25T04:11:00.403" v="34508" actId="20577"/>
          <ac:spMkLst>
            <pc:docMk/>
            <pc:sldMk cId="2234516262" sldId="334"/>
            <ac:spMk id="2" creationId="{FF1E1EF6-BAF0-43F0-8733-E34A897A1A91}"/>
          </ac:spMkLst>
        </pc:spChg>
      </pc:sldChg>
    </pc:docChg>
  </pc:docChgLst>
  <pc:docChgLst>
    <pc:chgData name="Power, Kathryn (Curriculum Policy and Standards)" userId="39542ede-2362-451c-bbe8-2c6860191fec" providerId="ADAL" clId="{F33C08B9-919F-4839-BFEB-BAFA71E75663}"/>
    <pc:docChg chg="modSld">
      <pc:chgData name="Power, Kathryn (Curriculum Policy and Standards)" userId="39542ede-2362-451c-bbe8-2c6860191fec" providerId="ADAL" clId="{F33C08B9-919F-4839-BFEB-BAFA71E75663}" dt="2022-03-25T01:38:46.213" v="24" actId="20577"/>
      <pc:docMkLst>
        <pc:docMk/>
      </pc:docMkLst>
      <pc:sldChg chg="modSp mod">
        <pc:chgData name="Power, Kathryn (Curriculum Policy and Standards)" userId="39542ede-2362-451c-bbe8-2c6860191fec" providerId="ADAL" clId="{F33C08B9-919F-4839-BFEB-BAFA71E75663}" dt="2022-03-25T01:36:47.182" v="14" actId="20577"/>
        <pc:sldMkLst>
          <pc:docMk/>
          <pc:sldMk cId="1379353518" sldId="269"/>
        </pc:sldMkLst>
        <pc:spChg chg="mod">
          <ac:chgData name="Power, Kathryn (Curriculum Policy and Standards)" userId="39542ede-2362-451c-bbe8-2c6860191fec" providerId="ADAL" clId="{F33C08B9-919F-4839-BFEB-BAFA71E75663}" dt="2022-03-25T01:36:47.182" v="14" actId="20577"/>
          <ac:spMkLst>
            <pc:docMk/>
            <pc:sldMk cId="1379353518" sldId="269"/>
            <ac:spMk id="3" creationId="{AB9BDBB3-B0CB-4293-95C9-DF9D3FA6EE67}"/>
          </ac:spMkLst>
        </pc:spChg>
      </pc:sldChg>
      <pc:sldChg chg="modSp mod">
        <pc:chgData name="Power, Kathryn (Curriculum Policy and Standards)" userId="39542ede-2362-451c-bbe8-2c6860191fec" providerId="ADAL" clId="{F33C08B9-919F-4839-BFEB-BAFA71E75663}" dt="2022-03-25T01:38:40.217" v="19" actId="20577"/>
        <pc:sldMkLst>
          <pc:docMk/>
          <pc:sldMk cId="927315394" sldId="331"/>
        </pc:sldMkLst>
        <pc:spChg chg="mod">
          <ac:chgData name="Power, Kathryn (Curriculum Policy and Standards)" userId="39542ede-2362-451c-bbe8-2c6860191fec" providerId="ADAL" clId="{F33C08B9-919F-4839-BFEB-BAFA71E75663}" dt="2022-03-25T01:38:40.217" v="19" actId="20577"/>
          <ac:spMkLst>
            <pc:docMk/>
            <pc:sldMk cId="927315394" sldId="331"/>
            <ac:spMk id="6" creationId="{4C639C36-35F1-40F5-94E6-F32AE42A2274}"/>
          </ac:spMkLst>
        </pc:spChg>
      </pc:sldChg>
      <pc:sldChg chg="modSp mod">
        <pc:chgData name="Power, Kathryn (Curriculum Policy and Standards)" userId="39542ede-2362-451c-bbe8-2c6860191fec" providerId="ADAL" clId="{F33C08B9-919F-4839-BFEB-BAFA71E75663}" dt="2022-03-25T01:38:46.213" v="24" actId="20577"/>
        <pc:sldMkLst>
          <pc:docMk/>
          <pc:sldMk cId="4046129492" sldId="332"/>
        </pc:sldMkLst>
        <pc:spChg chg="mod">
          <ac:chgData name="Power, Kathryn (Curriculum Policy and Standards)" userId="39542ede-2362-451c-bbe8-2c6860191fec" providerId="ADAL" clId="{F33C08B9-919F-4839-BFEB-BAFA71E75663}" dt="2022-03-25T01:38:46.213" v="24" actId="20577"/>
          <ac:spMkLst>
            <pc:docMk/>
            <pc:sldMk cId="4046129492" sldId="332"/>
            <ac:spMk id="19" creationId="{387A21D3-0D9C-428F-8DA9-790FFF16F2C1}"/>
          </ac:spMkLst>
        </pc:spChg>
      </pc:sldChg>
    </pc:docChg>
  </pc:docChgLst>
  <pc:docChgLst>
    <pc:chgData name="Wotton, Meridie (Curriculum Policy and Standards)" userId="S::meridie.wotton9@schools.sa.edu.au::f66a3eea-a7fa-46c3-a1e7-ee9707a129b4" providerId="AD" clId="Web-{CDC3F6FD-D812-4916-88B7-4CE95ADB6471}"/>
    <pc:docChg chg="modSld">
      <pc:chgData name="Wotton, Meridie (Curriculum Policy and Standards)" userId="S::meridie.wotton9@schools.sa.edu.au::f66a3eea-a7fa-46c3-a1e7-ee9707a129b4" providerId="AD" clId="Web-{CDC3F6FD-D812-4916-88B7-4CE95ADB6471}" dt="2022-01-27T02:52:23.401" v="2" actId="20577"/>
      <pc:docMkLst>
        <pc:docMk/>
      </pc:docMkLst>
      <pc:sldChg chg="modSp">
        <pc:chgData name="Wotton, Meridie (Curriculum Policy and Standards)" userId="S::meridie.wotton9@schools.sa.edu.au::f66a3eea-a7fa-46c3-a1e7-ee9707a129b4" providerId="AD" clId="Web-{CDC3F6FD-D812-4916-88B7-4CE95ADB6471}" dt="2022-01-27T02:52:23.401" v="2" actId="20577"/>
        <pc:sldMkLst>
          <pc:docMk/>
          <pc:sldMk cId="3970312706" sldId="329"/>
        </pc:sldMkLst>
        <pc:spChg chg="mod">
          <ac:chgData name="Wotton, Meridie (Curriculum Policy and Standards)" userId="S::meridie.wotton9@schools.sa.edu.au::f66a3eea-a7fa-46c3-a1e7-ee9707a129b4" providerId="AD" clId="Web-{CDC3F6FD-D812-4916-88B7-4CE95ADB6471}" dt="2022-01-27T02:52:23.401" v="2" actId="20577"/>
          <ac:spMkLst>
            <pc:docMk/>
            <pc:sldMk cId="3970312706" sldId="329"/>
            <ac:spMk id="7" creationId="{7D2BF130-4A0A-4715-8F63-C3284EE57369}"/>
          </ac:spMkLst>
        </pc:spChg>
      </pc:sldChg>
    </pc:docChg>
  </pc:docChgLst>
  <pc:docChgLst>
    <pc:chgData name="Dodgson, Kathleen (Curriculum Support)" userId="S::kathleen.dodgson767@schools.sa.edu.au::36ed9219-7d42-41d8-9cda-97ef69d34a70" providerId="AD" clId="Web-{0197B9DB-CBCA-5D0E-0E1D-FF4A6393DE31}"/>
    <pc:docChg chg="delSld">
      <pc:chgData name="Dodgson, Kathleen (Curriculum Support)" userId="S::kathleen.dodgson767@schools.sa.edu.au::36ed9219-7d42-41d8-9cda-97ef69d34a70" providerId="AD" clId="Web-{0197B9DB-CBCA-5D0E-0E1D-FF4A6393DE31}" dt="2022-01-27T04:34:20.324" v="0"/>
      <pc:docMkLst>
        <pc:docMk/>
      </pc:docMkLst>
      <pc:sldChg chg="del">
        <pc:chgData name="Dodgson, Kathleen (Curriculum Support)" userId="S::kathleen.dodgson767@schools.sa.edu.au::36ed9219-7d42-41d8-9cda-97ef69d34a70" providerId="AD" clId="Web-{0197B9DB-CBCA-5D0E-0E1D-FF4A6393DE31}" dt="2022-01-27T04:34:20.324" v="0"/>
        <pc:sldMkLst>
          <pc:docMk/>
          <pc:sldMk cId="1206063152" sldId="28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1945D7-8F0E-45BD-B917-30E438370C53}" type="datetimeFigureOut">
              <a:rPr lang="en-AU" smtClean="0"/>
              <a:t>30/03/2022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6C3A3A-BE62-4DE5-BBD1-E7BA3184838A}" type="slidenum">
              <a:rPr lang="en-AU" smtClean="0"/>
              <a:t>‹#›</a:t>
            </a:fld>
            <a:endParaRPr lang="en-AU"/>
          </a:p>
        </p:txBody>
      </p:sp>
    </p:spTree>
    <p:extLst>
      <p:ext uri="{BB962C8B-B14F-4D97-AF65-F5344CB8AC3E}">
        <p14:creationId xmlns:p14="http://schemas.microsoft.com/office/powerpoint/2010/main" val="213211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E6C3A3A-BE62-4DE5-BBD1-E7BA3184838A}" type="slidenum">
              <a:rPr lang="en-AU" smtClean="0"/>
              <a:t>1</a:t>
            </a:fld>
            <a:endParaRPr lang="en-AU"/>
          </a:p>
        </p:txBody>
      </p:sp>
    </p:spTree>
    <p:extLst>
      <p:ext uri="{BB962C8B-B14F-4D97-AF65-F5344CB8AC3E}">
        <p14:creationId xmlns:p14="http://schemas.microsoft.com/office/powerpoint/2010/main" val="1524301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E6C3A3A-BE62-4DE5-BBD1-E7BA3184838A}" type="slidenum">
              <a:rPr lang="en-AU" smtClean="0"/>
              <a:t>10</a:t>
            </a:fld>
            <a:endParaRPr lang="en-AU"/>
          </a:p>
        </p:txBody>
      </p:sp>
    </p:spTree>
    <p:extLst>
      <p:ext uri="{BB962C8B-B14F-4D97-AF65-F5344CB8AC3E}">
        <p14:creationId xmlns:p14="http://schemas.microsoft.com/office/powerpoint/2010/main" val="908436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E6C3A3A-BE62-4DE5-BBD1-E7BA3184838A}" type="slidenum">
              <a:rPr lang="en-AU" smtClean="0"/>
              <a:t>11</a:t>
            </a:fld>
            <a:endParaRPr lang="en-AU"/>
          </a:p>
        </p:txBody>
      </p:sp>
    </p:spTree>
    <p:extLst>
      <p:ext uri="{BB962C8B-B14F-4D97-AF65-F5344CB8AC3E}">
        <p14:creationId xmlns:p14="http://schemas.microsoft.com/office/powerpoint/2010/main" val="1603649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E6C3A3A-BE62-4DE5-BBD1-E7BA3184838A}" type="slidenum">
              <a:rPr lang="en-AU" smtClean="0"/>
              <a:t>12</a:t>
            </a:fld>
            <a:endParaRPr lang="en-AU"/>
          </a:p>
        </p:txBody>
      </p:sp>
    </p:spTree>
    <p:extLst>
      <p:ext uri="{BB962C8B-B14F-4D97-AF65-F5344CB8AC3E}">
        <p14:creationId xmlns:p14="http://schemas.microsoft.com/office/powerpoint/2010/main" val="10836598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E6C3A3A-BE62-4DE5-BBD1-E7BA3184838A}" type="slidenum">
              <a:rPr lang="en-AU" smtClean="0"/>
              <a:t>13</a:t>
            </a:fld>
            <a:endParaRPr lang="en-AU"/>
          </a:p>
        </p:txBody>
      </p:sp>
    </p:spTree>
    <p:extLst>
      <p:ext uri="{BB962C8B-B14F-4D97-AF65-F5344CB8AC3E}">
        <p14:creationId xmlns:p14="http://schemas.microsoft.com/office/powerpoint/2010/main" val="4131071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E6C3A3A-BE62-4DE5-BBD1-E7BA3184838A}" type="slidenum">
              <a:rPr lang="en-AU" smtClean="0"/>
              <a:t>14</a:t>
            </a:fld>
            <a:endParaRPr lang="en-AU"/>
          </a:p>
        </p:txBody>
      </p:sp>
    </p:spTree>
    <p:extLst>
      <p:ext uri="{BB962C8B-B14F-4D97-AF65-F5344CB8AC3E}">
        <p14:creationId xmlns:p14="http://schemas.microsoft.com/office/powerpoint/2010/main" val="1125241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E6C3A3A-BE62-4DE5-BBD1-E7BA3184838A}" type="slidenum">
              <a:rPr lang="en-AU" smtClean="0"/>
              <a:t>15</a:t>
            </a:fld>
            <a:endParaRPr lang="en-AU"/>
          </a:p>
        </p:txBody>
      </p:sp>
    </p:spTree>
    <p:extLst>
      <p:ext uri="{BB962C8B-B14F-4D97-AF65-F5344CB8AC3E}">
        <p14:creationId xmlns:p14="http://schemas.microsoft.com/office/powerpoint/2010/main" val="616977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E6C3A3A-BE62-4DE5-BBD1-E7BA3184838A}" type="slidenum">
              <a:rPr lang="en-AU" smtClean="0"/>
              <a:t>16</a:t>
            </a:fld>
            <a:endParaRPr lang="en-AU"/>
          </a:p>
        </p:txBody>
      </p:sp>
    </p:spTree>
    <p:extLst>
      <p:ext uri="{BB962C8B-B14F-4D97-AF65-F5344CB8AC3E}">
        <p14:creationId xmlns:p14="http://schemas.microsoft.com/office/powerpoint/2010/main" val="1403993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E6C3A3A-BE62-4DE5-BBD1-E7BA3184838A}" type="slidenum">
              <a:rPr lang="en-AU" smtClean="0"/>
              <a:t>17</a:t>
            </a:fld>
            <a:endParaRPr lang="en-AU"/>
          </a:p>
        </p:txBody>
      </p:sp>
    </p:spTree>
    <p:extLst>
      <p:ext uri="{BB962C8B-B14F-4D97-AF65-F5344CB8AC3E}">
        <p14:creationId xmlns:p14="http://schemas.microsoft.com/office/powerpoint/2010/main" val="3880874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E6C3A3A-BE62-4DE5-BBD1-E7BA3184838A}" type="slidenum">
              <a:rPr lang="en-AU" smtClean="0"/>
              <a:t>18</a:t>
            </a:fld>
            <a:endParaRPr lang="en-AU"/>
          </a:p>
        </p:txBody>
      </p:sp>
    </p:spTree>
    <p:extLst>
      <p:ext uri="{BB962C8B-B14F-4D97-AF65-F5344CB8AC3E}">
        <p14:creationId xmlns:p14="http://schemas.microsoft.com/office/powerpoint/2010/main" val="363296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E6C3A3A-BE62-4DE5-BBD1-E7BA3184838A}" type="slidenum">
              <a:rPr lang="en-AU" smtClean="0"/>
              <a:t>19</a:t>
            </a:fld>
            <a:endParaRPr lang="en-AU"/>
          </a:p>
        </p:txBody>
      </p:sp>
    </p:spTree>
    <p:extLst>
      <p:ext uri="{BB962C8B-B14F-4D97-AF65-F5344CB8AC3E}">
        <p14:creationId xmlns:p14="http://schemas.microsoft.com/office/powerpoint/2010/main" val="3899149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E6C3A3A-BE62-4DE5-BBD1-E7BA3184838A}" type="slidenum">
              <a:rPr lang="en-AU" smtClean="0"/>
              <a:t>2</a:t>
            </a:fld>
            <a:endParaRPr lang="en-AU"/>
          </a:p>
        </p:txBody>
      </p:sp>
    </p:spTree>
    <p:extLst>
      <p:ext uri="{BB962C8B-B14F-4D97-AF65-F5344CB8AC3E}">
        <p14:creationId xmlns:p14="http://schemas.microsoft.com/office/powerpoint/2010/main" val="1881740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E6C3A3A-BE62-4DE5-BBD1-E7BA3184838A}" type="slidenum">
              <a:rPr lang="en-AU" smtClean="0"/>
              <a:t>20</a:t>
            </a:fld>
            <a:endParaRPr lang="en-AU"/>
          </a:p>
        </p:txBody>
      </p:sp>
    </p:spTree>
    <p:extLst>
      <p:ext uri="{BB962C8B-B14F-4D97-AF65-F5344CB8AC3E}">
        <p14:creationId xmlns:p14="http://schemas.microsoft.com/office/powerpoint/2010/main" val="17543879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E6C3A3A-BE62-4DE5-BBD1-E7BA3184838A}" type="slidenum">
              <a:rPr lang="en-AU" smtClean="0"/>
              <a:t>21</a:t>
            </a:fld>
            <a:endParaRPr lang="en-AU"/>
          </a:p>
        </p:txBody>
      </p:sp>
    </p:spTree>
    <p:extLst>
      <p:ext uri="{BB962C8B-B14F-4D97-AF65-F5344CB8AC3E}">
        <p14:creationId xmlns:p14="http://schemas.microsoft.com/office/powerpoint/2010/main" val="31998838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E6C3A3A-BE62-4DE5-BBD1-E7BA3184838A}" type="slidenum">
              <a:rPr lang="en-AU" smtClean="0"/>
              <a:t>22</a:t>
            </a:fld>
            <a:endParaRPr lang="en-AU"/>
          </a:p>
        </p:txBody>
      </p:sp>
    </p:spTree>
    <p:extLst>
      <p:ext uri="{BB962C8B-B14F-4D97-AF65-F5344CB8AC3E}">
        <p14:creationId xmlns:p14="http://schemas.microsoft.com/office/powerpoint/2010/main" val="3798586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E6C3A3A-BE62-4DE5-BBD1-E7BA3184838A}" type="slidenum">
              <a:rPr lang="en-AU" smtClean="0"/>
              <a:t>23</a:t>
            </a:fld>
            <a:endParaRPr lang="en-AU"/>
          </a:p>
        </p:txBody>
      </p:sp>
    </p:spTree>
    <p:extLst>
      <p:ext uri="{BB962C8B-B14F-4D97-AF65-F5344CB8AC3E}">
        <p14:creationId xmlns:p14="http://schemas.microsoft.com/office/powerpoint/2010/main" val="156665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E6C3A3A-BE62-4DE5-BBD1-E7BA3184838A}" type="slidenum">
              <a:rPr lang="en-AU" smtClean="0"/>
              <a:t>24</a:t>
            </a:fld>
            <a:endParaRPr lang="en-AU"/>
          </a:p>
        </p:txBody>
      </p:sp>
    </p:spTree>
    <p:extLst>
      <p:ext uri="{BB962C8B-B14F-4D97-AF65-F5344CB8AC3E}">
        <p14:creationId xmlns:p14="http://schemas.microsoft.com/office/powerpoint/2010/main" val="23189833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E6C3A3A-BE62-4DE5-BBD1-E7BA3184838A}" type="slidenum">
              <a:rPr lang="en-AU" smtClean="0"/>
              <a:t>25</a:t>
            </a:fld>
            <a:endParaRPr lang="en-AU"/>
          </a:p>
        </p:txBody>
      </p:sp>
    </p:spTree>
    <p:extLst>
      <p:ext uri="{BB962C8B-B14F-4D97-AF65-F5344CB8AC3E}">
        <p14:creationId xmlns:p14="http://schemas.microsoft.com/office/powerpoint/2010/main" val="2616103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E6C3A3A-BE62-4DE5-BBD1-E7BA3184838A}" type="slidenum">
              <a:rPr lang="en-AU" smtClean="0"/>
              <a:t>3</a:t>
            </a:fld>
            <a:endParaRPr lang="en-AU"/>
          </a:p>
        </p:txBody>
      </p:sp>
    </p:spTree>
    <p:extLst>
      <p:ext uri="{BB962C8B-B14F-4D97-AF65-F5344CB8AC3E}">
        <p14:creationId xmlns:p14="http://schemas.microsoft.com/office/powerpoint/2010/main" val="2438542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E6C3A3A-BE62-4DE5-BBD1-E7BA3184838A}" type="slidenum">
              <a:rPr lang="en-AU" smtClean="0"/>
              <a:t>4</a:t>
            </a:fld>
            <a:endParaRPr lang="en-AU"/>
          </a:p>
        </p:txBody>
      </p:sp>
    </p:spTree>
    <p:extLst>
      <p:ext uri="{BB962C8B-B14F-4D97-AF65-F5344CB8AC3E}">
        <p14:creationId xmlns:p14="http://schemas.microsoft.com/office/powerpoint/2010/main" val="3120342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E6C3A3A-BE62-4DE5-BBD1-E7BA3184838A}" type="slidenum">
              <a:rPr lang="en-AU" smtClean="0"/>
              <a:t>5</a:t>
            </a:fld>
            <a:endParaRPr lang="en-AU"/>
          </a:p>
        </p:txBody>
      </p:sp>
    </p:spTree>
    <p:extLst>
      <p:ext uri="{BB962C8B-B14F-4D97-AF65-F5344CB8AC3E}">
        <p14:creationId xmlns:p14="http://schemas.microsoft.com/office/powerpoint/2010/main" val="2027083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52FDC73-14D5-467B-A9FB-EAA26E856C28}" type="slidenum">
              <a:rPr lang="en-AU" smtClean="0"/>
              <a:t>6</a:t>
            </a:fld>
            <a:endParaRPr lang="en-AU"/>
          </a:p>
        </p:txBody>
      </p:sp>
    </p:spTree>
    <p:extLst>
      <p:ext uri="{BB962C8B-B14F-4D97-AF65-F5344CB8AC3E}">
        <p14:creationId xmlns:p14="http://schemas.microsoft.com/office/powerpoint/2010/main" val="3028683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52FDC73-14D5-467B-A9FB-EAA26E856C28}" type="slidenum">
              <a:rPr lang="en-AU" smtClean="0"/>
              <a:t>7</a:t>
            </a:fld>
            <a:endParaRPr lang="en-AU"/>
          </a:p>
        </p:txBody>
      </p:sp>
    </p:spTree>
    <p:extLst>
      <p:ext uri="{BB962C8B-B14F-4D97-AF65-F5344CB8AC3E}">
        <p14:creationId xmlns:p14="http://schemas.microsoft.com/office/powerpoint/2010/main" val="3219906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52FDC73-14D5-467B-A9FB-EAA26E856C28}" type="slidenum">
              <a:rPr lang="en-AU" smtClean="0"/>
              <a:t>8</a:t>
            </a:fld>
            <a:endParaRPr lang="en-AU"/>
          </a:p>
        </p:txBody>
      </p:sp>
    </p:spTree>
    <p:extLst>
      <p:ext uri="{BB962C8B-B14F-4D97-AF65-F5344CB8AC3E}">
        <p14:creationId xmlns:p14="http://schemas.microsoft.com/office/powerpoint/2010/main" val="664766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E6C3A3A-BE62-4DE5-BBD1-E7BA3184838A}" type="slidenum">
              <a:rPr lang="en-AU" smtClean="0"/>
              <a:t>9</a:t>
            </a:fld>
            <a:endParaRPr lang="en-AU"/>
          </a:p>
        </p:txBody>
      </p:sp>
    </p:spTree>
    <p:extLst>
      <p:ext uri="{BB962C8B-B14F-4D97-AF65-F5344CB8AC3E}">
        <p14:creationId xmlns:p14="http://schemas.microsoft.com/office/powerpoint/2010/main" val="11201998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hyperlink" Target="mailto:education.customers@sa.gov.au" TargetMode="External"/><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134BA14-4016-484B-A9B7-6B24BB87D0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512E2C74-B4C5-4423-97D0-D837E39A83BD}"/>
              </a:ext>
            </a:extLst>
          </p:cNvPr>
          <p:cNvSpPr>
            <a:spLocks noGrp="1"/>
          </p:cNvSpPr>
          <p:nvPr>
            <p:ph type="ctrTitle" hasCustomPrompt="1"/>
          </p:nvPr>
        </p:nvSpPr>
        <p:spPr>
          <a:xfrm>
            <a:off x="2123063" y="2863969"/>
            <a:ext cx="9436532" cy="806570"/>
          </a:xfrm>
        </p:spPr>
        <p:txBody>
          <a:bodyPr anchor="b">
            <a:noAutofit/>
          </a:bodyPr>
          <a:lstStyle>
            <a:lvl1pPr algn="l">
              <a:defRPr sz="5400">
                <a:solidFill>
                  <a:schemeClr val="bg1"/>
                </a:solidFill>
                <a:latin typeface="+mn-lt"/>
              </a:defRPr>
            </a:lvl1pPr>
          </a:lstStyle>
          <a:p>
            <a:r>
              <a:rPr lang="en-US"/>
              <a:t>[INSERT YEAR LEVEL – </a:t>
            </a:r>
            <a:r>
              <a:rPr lang="en-US" err="1"/>
              <a:t>ie</a:t>
            </a:r>
            <a:r>
              <a:rPr lang="en-US"/>
              <a:t> Year 4]</a:t>
            </a:r>
            <a:endParaRPr lang="en-AU"/>
          </a:p>
        </p:txBody>
      </p:sp>
      <p:pic>
        <p:nvPicPr>
          <p:cNvPr id="10" name="Picture 9" descr="A picture containing text, tableware, plate, clipart&#10;&#10;Description automatically generated">
            <a:extLst>
              <a:ext uri="{FF2B5EF4-FFF2-40B4-BE49-F238E27FC236}">
                <a16:creationId xmlns:a16="http://schemas.microsoft.com/office/drawing/2014/main" id="{F6C25B45-175D-43DF-8D57-05E1A357BF9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22847" y="1299213"/>
            <a:ext cx="4450464" cy="1204275"/>
          </a:xfrm>
          <a:prstGeom prst="rect">
            <a:avLst/>
          </a:prstGeom>
        </p:spPr>
      </p:pic>
      <p:sp>
        <p:nvSpPr>
          <p:cNvPr id="15" name="Text Placeholder 14">
            <a:extLst>
              <a:ext uri="{FF2B5EF4-FFF2-40B4-BE49-F238E27FC236}">
                <a16:creationId xmlns:a16="http://schemas.microsoft.com/office/drawing/2014/main" id="{1068B62F-70BE-4009-83EE-B2E227C47698}"/>
              </a:ext>
            </a:extLst>
          </p:cNvPr>
          <p:cNvSpPr>
            <a:spLocks noGrp="1"/>
          </p:cNvSpPr>
          <p:nvPr>
            <p:ph type="body" sz="quarter" idx="10" hasCustomPrompt="1"/>
          </p:nvPr>
        </p:nvSpPr>
        <p:spPr>
          <a:xfrm>
            <a:off x="2123279" y="4382218"/>
            <a:ext cx="9436100" cy="690293"/>
          </a:xfrm>
        </p:spPr>
        <p:txBody>
          <a:bodyPr/>
          <a:lstStyle>
            <a:lvl1pPr marL="0" indent="0">
              <a:buNone/>
              <a:defRPr>
                <a:solidFill>
                  <a:schemeClr val="bg1"/>
                </a:solidFill>
              </a:defRPr>
            </a:lvl1pPr>
          </a:lstStyle>
          <a:p>
            <a:pPr lvl="0"/>
            <a:r>
              <a:rPr lang="en-US"/>
              <a:t>[INSERT LESSON – </a:t>
            </a:r>
            <a:r>
              <a:rPr lang="en-US" err="1"/>
              <a:t>ie</a:t>
            </a:r>
            <a:r>
              <a:rPr lang="en-US"/>
              <a:t> Lesson 1 – Number and money]</a:t>
            </a:r>
          </a:p>
        </p:txBody>
      </p:sp>
      <p:sp>
        <p:nvSpPr>
          <p:cNvPr id="19" name="Text Placeholder 18">
            <a:extLst>
              <a:ext uri="{FF2B5EF4-FFF2-40B4-BE49-F238E27FC236}">
                <a16:creationId xmlns:a16="http://schemas.microsoft.com/office/drawing/2014/main" id="{1EE55352-7817-4805-BF24-DE802387A423}"/>
              </a:ext>
            </a:extLst>
          </p:cNvPr>
          <p:cNvSpPr>
            <a:spLocks noGrp="1"/>
          </p:cNvSpPr>
          <p:nvPr>
            <p:ph type="body" sz="quarter" idx="11" hasCustomPrompt="1"/>
          </p:nvPr>
        </p:nvSpPr>
        <p:spPr>
          <a:xfrm>
            <a:off x="2123637" y="3592905"/>
            <a:ext cx="10237997" cy="690563"/>
          </a:xfrm>
        </p:spPr>
        <p:txBody>
          <a:bodyPr>
            <a:noAutofit/>
          </a:bodyPr>
          <a:lstStyle>
            <a:lvl1pPr marL="0" indent="0">
              <a:buNone/>
              <a:defRPr sz="54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SUBJECT– </a:t>
            </a:r>
            <a:r>
              <a:rPr lang="en-US" err="1"/>
              <a:t>ie</a:t>
            </a:r>
            <a:r>
              <a:rPr lang="en-US"/>
              <a:t> Mathematics]</a:t>
            </a:r>
            <a:endParaRPr lang="en-AU"/>
          </a:p>
        </p:txBody>
      </p:sp>
      <p:sp>
        <p:nvSpPr>
          <p:cNvPr id="20" name="Text Box 2">
            <a:extLst>
              <a:ext uri="{FF2B5EF4-FFF2-40B4-BE49-F238E27FC236}">
                <a16:creationId xmlns:a16="http://schemas.microsoft.com/office/drawing/2014/main" id="{8DBFFF7F-95AD-4FD3-88A9-74F00CD38AB8}"/>
              </a:ext>
            </a:extLst>
          </p:cNvPr>
          <p:cNvSpPr txBox="1">
            <a:spLocks noChangeArrowheads="1"/>
          </p:cNvSpPr>
          <p:nvPr userDrawn="1"/>
        </p:nvSpPr>
        <p:spPr bwMode="auto">
          <a:xfrm>
            <a:off x="146650" y="6449489"/>
            <a:ext cx="46444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rgbClr val="35777D"/>
                </a:solidFill>
                <a:ea typeface="Times New Roman" panose="02020603050405020304" pitchFamily="18" charset="0"/>
                <a:cs typeface="Calibri" panose="020F0502020204030204" pitchFamily="34" charset="0"/>
              </a:rPr>
              <a:t> </a:t>
            </a:r>
            <a:endParaRPr lang="en-AU" altLang="en-US" sz="1100">
              <a:solidFill>
                <a:srgbClr val="35777D"/>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a:solidFill>
                  <a:srgbClr val="35777D"/>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1798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size text content and audio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38200" y="767720"/>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
        <p:nvSpPr>
          <p:cNvPr id="3" name="Text Placeholder 2">
            <a:extLst>
              <a:ext uri="{FF2B5EF4-FFF2-40B4-BE49-F238E27FC236}">
                <a16:creationId xmlns:a16="http://schemas.microsoft.com/office/drawing/2014/main" id="{FB15125D-1690-4057-A80F-E538A0D97427}"/>
              </a:ext>
            </a:extLst>
          </p:cNvPr>
          <p:cNvSpPr>
            <a:spLocks noGrp="1"/>
          </p:cNvSpPr>
          <p:nvPr>
            <p:ph type="body" sz="quarter" idx="13" hasCustomPrompt="1"/>
          </p:nvPr>
        </p:nvSpPr>
        <p:spPr>
          <a:xfrm>
            <a:off x="838200" y="1457864"/>
            <a:ext cx="10721975" cy="4114800"/>
          </a:xfrm>
        </p:spPr>
        <p:txBody>
          <a:bodyPr/>
          <a:lstStyle>
            <a:lvl1pPr marL="0" indent="0">
              <a:buNone/>
              <a:defRPr/>
            </a:lvl1pPr>
          </a:lstStyle>
          <a:p>
            <a:pPr lvl="0"/>
            <a:r>
              <a:rPr lang="en-US"/>
              <a:t>Click to add text content</a:t>
            </a:r>
          </a:p>
          <a:p>
            <a:pPr lvl="1"/>
            <a:r>
              <a:rPr lang="en-US"/>
              <a:t>Second level</a:t>
            </a:r>
          </a:p>
        </p:txBody>
      </p:sp>
    </p:spTree>
    <p:extLst>
      <p:ext uri="{BB962C8B-B14F-4D97-AF65-F5344CB8AC3E}">
        <p14:creationId xmlns:p14="http://schemas.microsoft.com/office/powerpoint/2010/main" val="2032022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6343650" cy="315436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2360613"/>
            <a:ext cx="3971925" cy="3154362"/>
          </a:xfrm>
        </p:spPr>
        <p:txBody>
          <a:bodyPr/>
          <a:lstStyle>
            <a:lvl1pPr>
              <a:defRPr/>
            </a:lvl1pPr>
          </a:lstStyle>
          <a:p>
            <a:r>
              <a:rPr lang="en-AU"/>
              <a:t>Insert picture or diagram</a:t>
            </a:r>
          </a:p>
        </p:txBody>
      </p:sp>
    </p:spTree>
    <p:extLst>
      <p:ext uri="{BB962C8B-B14F-4D97-AF65-F5344CB8AC3E}">
        <p14:creationId xmlns:p14="http://schemas.microsoft.com/office/powerpoint/2010/main" val="2427789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with audio">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969972"/>
            <a:ext cx="6343650" cy="2573337"/>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2970213"/>
            <a:ext cx="3971925" cy="2573337"/>
          </a:xfrm>
        </p:spPr>
        <p:txBody>
          <a:bodyPr/>
          <a:lstStyle>
            <a:lvl1pPr>
              <a:defRPr/>
            </a:lvl1pPr>
          </a:lstStyle>
          <a:p>
            <a:r>
              <a:rPr lang="en-AU"/>
              <a:t>Insert picture or diagram</a:t>
            </a:r>
          </a:p>
        </p:txBody>
      </p:sp>
      <p:sp>
        <p:nvSpPr>
          <p:cNvPr id="15" name="Text Placeholder 22">
            <a:extLst>
              <a:ext uri="{FF2B5EF4-FFF2-40B4-BE49-F238E27FC236}">
                <a16:creationId xmlns:a16="http://schemas.microsoft.com/office/drawing/2014/main" id="{6CEF98D6-F59C-4F9C-B5B3-EB655602E5E3}"/>
              </a:ext>
            </a:extLst>
          </p:cNvPr>
          <p:cNvSpPr>
            <a:spLocks noGrp="1"/>
          </p:cNvSpPr>
          <p:nvPr>
            <p:ph type="body" sz="quarter" idx="11" hasCustomPrompt="1"/>
          </p:nvPr>
        </p:nvSpPr>
        <p:spPr>
          <a:xfrm>
            <a:off x="838200" y="2287768"/>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Tree>
    <p:extLst>
      <p:ext uri="{BB962C8B-B14F-4D97-AF65-F5344CB8AC3E}">
        <p14:creationId xmlns:p14="http://schemas.microsoft.com/office/powerpoint/2010/main" val="3668791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pt 2 Text and image with audio">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9349596"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424024"/>
            <a:ext cx="6343650" cy="3119286"/>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2424025"/>
            <a:ext cx="3971925" cy="3119526"/>
          </a:xfrm>
        </p:spPr>
        <p:txBody>
          <a:bodyPr/>
          <a:lstStyle>
            <a:lvl1pPr>
              <a:defRPr/>
            </a:lvl1pPr>
          </a:lstStyle>
          <a:p>
            <a:r>
              <a:rPr lang="en-AU"/>
              <a:t>Insert picture or diagram</a:t>
            </a:r>
          </a:p>
        </p:txBody>
      </p:sp>
      <p:sp>
        <p:nvSpPr>
          <p:cNvPr id="15" name="Text Placeholder 22">
            <a:extLst>
              <a:ext uri="{FF2B5EF4-FFF2-40B4-BE49-F238E27FC236}">
                <a16:creationId xmlns:a16="http://schemas.microsoft.com/office/drawing/2014/main" id="{6CEF98D6-F59C-4F9C-B5B3-EB655602E5E3}"/>
              </a:ext>
            </a:extLst>
          </p:cNvPr>
          <p:cNvSpPr>
            <a:spLocks noGrp="1"/>
          </p:cNvSpPr>
          <p:nvPr>
            <p:ph type="body" sz="quarter" idx="11" hasCustomPrompt="1"/>
          </p:nvPr>
        </p:nvSpPr>
        <p:spPr>
          <a:xfrm>
            <a:off x="10291312" y="882709"/>
            <a:ext cx="1062487" cy="1325563"/>
          </a:xfrm>
        </p:spPr>
        <p:txBody>
          <a:bodyPr>
            <a:normAutofit/>
          </a:bodyPr>
          <a:lstStyle>
            <a:lvl1pPr marL="0" indent="0">
              <a:buNone/>
              <a:defRPr sz="1200"/>
            </a:lvl1pPr>
          </a:lstStyle>
          <a:p>
            <a:pPr lvl="0"/>
            <a:r>
              <a:rPr lang="en-US"/>
              <a:t>Place audio recording here and delete text box.</a:t>
            </a:r>
            <a:endParaRPr lang="en-AU"/>
          </a:p>
        </p:txBody>
      </p:sp>
    </p:spTree>
    <p:extLst>
      <p:ext uri="{BB962C8B-B14F-4D97-AF65-F5344CB8AC3E}">
        <p14:creationId xmlns:p14="http://schemas.microsoft.com/office/powerpoint/2010/main" val="1341072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Question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10515600" cy="311740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66526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sz="9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lnSpc>
                <a:spcPct val="107000"/>
              </a:lnSpc>
            </a:pP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6" name="Action Button: Get Information 5">
            <a:hlinkClick r:id="" action="ppaction://hlinkshowjump?jump=nextslide" highlightClick="1"/>
            <a:extLst>
              <a:ext uri="{FF2B5EF4-FFF2-40B4-BE49-F238E27FC236}">
                <a16:creationId xmlns:a16="http://schemas.microsoft.com/office/drawing/2014/main" id="{3F03C058-EA07-4D9B-A1EE-240F2906A2AF}"/>
              </a:ext>
            </a:extLst>
          </p:cNvPr>
          <p:cNvSpPr/>
          <p:nvPr userDrawn="1"/>
        </p:nvSpPr>
        <p:spPr>
          <a:xfrm>
            <a:off x="838200" y="5550484"/>
            <a:ext cx="740938" cy="740938"/>
          </a:xfrm>
          <a:prstGeom prst="actionButtonInform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D952F74D-9B6F-4AA9-9DD7-C1E45173E2EE}"/>
              </a:ext>
            </a:extLst>
          </p:cNvPr>
          <p:cNvSpPr txBox="1"/>
          <p:nvPr userDrawn="1"/>
        </p:nvSpPr>
        <p:spPr>
          <a:xfrm>
            <a:off x="1579138" y="5736287"/>
            <a:ext cx="3619500" cy="369332"/>
          </a:xfrm>
          <a:prstGeom prst="rect">
            <a:avLst/>
          </a:prstGeom>
          <a:noFill/>
        </p:spPr>
        <p:txBody>
          <a:bodyPr wrap="square" rtlCol="0">
            <a:spAutoFit/>
          </a:bodyPr>
          <a:lstStyle/>
          <a:p>
            <a:r>
              <a:rPr lang="en-AU">
                <a:solidFill>
                  <a:srgbClr val="397A80"/>
                </a:solidFill>
              </a:rPr>
              <a:t>Click here for answer</a:t>
            </a:r>
          </a:p>
        </p:txBody>
      </p:sp>
    </p:spTree>
    <p:extLst>
      <p:ext uri="{BB962C8B-B14F-4D97-AF65-F5344CB8AC3E}">
        <p14:creationId xmlns:p14="http://schemas.microsoft.com/office/powerpoint/2010/main" val="6556023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estion slide option 2">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5114925" cy="315436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6238875" y="2360613"/>
            <a:ext cx="5114925" cy="3154362"/>
          </a:xfrm>
        </p:spPr>
        <p:txBody>
          <a:bodyPr/>
          <a:lstStyle>
            <a:lvl1pPr>
              <a:defRPr/>
            </a:lvl1pPr>
          </a:lstStyle>
          <a:p>
            <a:r>
              <a:rPr lang="en-AU"/>
              <a:t>Insert picture or diagram</a:t>
            </a:r>
          </a:p>
        </p:txBody>
      </p:sp>
      <p:sp>
        <p:nvSpPr>
          <p:cNvPr id="15" name="Action Button: Get Information 14">
            <a:hlinkClick r:id="" action="ppaction://hlinkshowjump?jump=nextslide" highlightClick="1"/>
            <a:extLst>
              <a:ext uri="{FF2B5EF4-FFF2-40B4-BE49-F238E27FC236}">
                <a16:creationId xmlns:a16="http://schemas.microsoft.com/office/drawing/2014/main" id="{496907BB-7AF1-4D4F-8816-E332EE04EF74}"/>
              </a:ext>
            </a:extLst>
          </p:cNvPr>
          <p:cNvSpPr/>
          <p:nvPr userDrawn="1"/>
        </p:nvSpPr>
        <p:spPr>
          <a:xfrm>
            <a:off x="838200" y="5550484"/>
            <a:ext cx="740938" cy="740938"/>
          </a:xfrm>
          <a:prstGeom prst="actionButtonInform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D65FC7B1-F2FD-48FD-85E7-27B7E419A03A}"/>
              </a:ext>
            </a:extLst>
          </p:cNvPr>
          <p:cNvSpPr txBox="1"/>
          <p:nvPr userDrawn="1"/>
        </p:nvSpPr>
        <p:spPr>
          <a:xfrm>
            <a:off x="1579138" y="5736287"/>
            <a:ext cx="3619500" cy="369332"/>
          </a:xfrm>
          <a:prstGeom prst="rect">
            <a:avLst/>
          </a:prstGeom>
          <a:noFill/>
        </p:spPr>
        <p:txBody>
          <a:bodyPr wrap="square" rtlCol="0">
            <a:spAutoFit/>
          </a:bodyPr>
          <a:lstStyle/>
          <a:p>
            <a:r>
              <a:rPr lang="en-AU">
                <a:solidFill>
                  <a:srgbClr val="397A80"/>
                </a:solidFill>
              </a:rPr>
              <a:t>Click here for answer</a:t>
            </a:r>
          </a:p>
        </p:txBody>
      </p:sp>
    </p:spTree>
    <p:extLst>
      <p:ext uri="{BB962C8B-B14F-4D97-AF65-F5344CB8AC3E}">
        <p14:creationId xmlns:p14="http://schemas.microsoft.com/office/powerpoint/2010/main" val="2543916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breakout box">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7629525" cy="311740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id="{787B9838-9AA5-44B4-BDFD-7637A9A1D5EF}"/>
              </a:ext>
            </a:extLst>
          </p:cNvPr>
          <p:cNvSpPr>
            <a:spLocks noGrp="1"/>
          </p:cNvSpPr>
          <p:nvPr>
            <p:ph type="body" sz="quarter" idx="10" hasCustomPrompt="1"/>
          </p:nvPr>
        </p:nvSpPr>
        <p:spPr>
          <a:xfrm>
            <a:off x="8677275" y="2360373"/>
            <a:ext cx="2676525" cy="3117402"/>
          </a:xfrm>
          <a:solidFill>
            <a:srgbClr val="397A80"/>
          </a:solidFill>
        </p:spPr>
        <p:txBody>
          <a:bodyPr/>
          <a:lstStyle>
            <a:lvl1pPr marL="0" indent="0">
              <a:buNone/>
              <a:defRPr>
                <a:solidFill>
                  <a:schemeClr val="bg1"/>
                </a:solidFill>
              </a:defRPr>
            </a:lvl1pPr>
            <a:lvl2pPr marL="457200" indent="0">
              <a:buNone/>
              <a:defRPr/>
            </a:lvl2pPr>
          </a:lstStyle>
          <a:p>
            <a:pPr lvl="0"/>
            <a:r>
              <a:rPr lang="en-US"/>
              <a:t>Click to edit breakout box</a:t>
            </a:r>
          </a:p>
        </p:txBody>
      </p:sp>
    </p:spTree>
    <p:extLst>
      <p:ext uri="{BB962C8B-B14F-4D97-AF65-F5344CB8AC3E}">
        <p14:creationId xmlns:p14="http://schemas.microsoft.com/office/powerpoint/2010/main" val="22173097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eference list">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3789C09-E053-4CF2-A32D-8E215CB69A28}"/>
              </a:ext>
            </a:extLst>
          </p:cNvPr>
          <p:cNvSpPr txBox="1"/>
          <p:nvPr userDrawn="1"/>
        </p:nvSpPr>
        <p:spPr>
          <a:xfrm>
            <a:off x="838200" y="1099944"/>
            <a:ext cx="10515600" cy="769441"/>
          </a:xfrm>
          <a:prstGeom prst="rect">
            <a:avLst/>
          </a:prstGeom>
          <a:noFill/>
        </p:spPr>
        <p:txBody>
          <a:bodyPr wrap="square" rtlCol="0">
            <a:spAutoFit/>
          </a:bodyPr>
          <a:lstStyle/>
          <a:p>
            <a:r>
              <a:rPr lang="en-AU" sz="4400"/>
              <a:t>Reference list</a:t>
            </a:r>
          </a:p>
        </p:txBody>
      </p:sp>
      <p:sp>
        <p:nvSpPr>
          <p:cNvPr id="8" name="Text Placeholder 7">
            <a:extLst>
              <a:ext uri="{FF2B5EF4-FFF2-40B4-BE49-F238E27FC236}">
                <a16:creationId xmlns:a16="http://schemas.microsoft.com/office/drawing/2014/main" id="{CF7A7227-D7B3-4D00-B2A5-0B3724C86E86}"/>
              </a:ext>
            </a:extLst>
          </p:cNvPr>
          <p:cNvSpPr>
            <a:spLocks noGrp="1"/>
          </p:cNvSpPr>
          <p:nvPr>
            <p:ph type="body" sz="quarter" idx="10" hasCustomPrompt="1"/>
          </p:nvPr>
        </p:nvSpPr>
        <p:spPr>
          <a:xfrm>
            <a:off x="992188" y="1870075"/>
            <a:ext cx="10567987" cy="3503613"/>
          </a:xfrm>
        </p:spPr>
        <p:txBody>
          <a:bodyPr/>
          <a:lstStyle>
            <a:lvl1pPr marL="0" indent="0">
              <a:buNone/>
              <a:defRPr sz="2000">
                <a:latin typeface="+mn-lt"/>
              </a:defRPr>
            </a:lvl1pPr>
            <a:lvl2pPr marL="457200" indent="0">
              <a:buNone/>
              <a:defRPr/>
            </a:lvl2pPr>
            <a:lvl3pPr marL="914400" indent="0">
              <a:buNone/>
              <a:defRPr/>
            </a:lvl3pPr>
          </a:lstStyle>
          <a:p>
            <a:pPr lvl="0"/>
            <a:r>
              <a:rPr lang="en-US"/>
              <a:t>Click to add references – Use Harvard referencing conventions </a:t>
            </a:r>
            <a:r>
              <a:rPr lang="en-AU" b="0" i="0">
                <a:effectLst/>
                <a:latin typeface="Segoe UI" panose="020B0502040204020203" pitchFamily="34" charset="0"/>
              </a:rPr>
              <a:t>[Channel Name] YYYY, [Video Title], Platform, DD MMMM, viewed DD MMMM YYYY, &lt; URL &gt;</a:t>
            </a:r>
            <a:endParaRPr lang="en-US"/>
          </a:p>
        </p:txBody>
      </p:sp>
    </p:spTree>
    <p:extLst>
      <p:ext uri="{BB962C8B-B14F-4D97-AF65-F5344CB8AC3E}">
        <p14:creationId xmlns:p14="http://schemas.microsoft.com/office/powerpoint/2010/main" val="3069147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d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EB3498-21F4-42F0-BF67-C41094D7D321}"/>
              </a:ext>
            </a:extLst>
          </p:cNvPr>
          <p:cNvSpPr>
            <a:spLocks noGrp="1"/>
          </p:cNvSpPr>
          <p:nvPr>
            <p:ph type="dt" sz="half" idx="10"/>
          </p:nvPr>
        </p:nvSpPr>
        <p:spPr/>
        <p:txBody>
          <a:bodyPr/>
          <a:lstStyle/>
          <a:p>
            <a:fld id="{3B4D0874-BDAC-44FE-ADE4-8E491468D91D}" type="datetimeFigureOut">
              <a:rPr lang="en-AU" smtClean="0"/>
              <a:t>30/03/2022</a:t>
            </a:fld>
            <a:endParaRPr lang="en-AU"/>
          </a:p>
        </p:txBody>
      </p:sp>
      <p:sp>
        <p:nvSpPr>
          <p:cNvPr id="3" name="Footer Placeholder 2">
            <a:extLst>
              <a:ext uri="{FF2B5EF4-FFF2-40B4-BE49-F238E27FC236}">
                <a16:creationId xmlns:a16="http://schemas.microsoft.com/office/drawing/2014/main" id="{2BC31C6B-6371-4829-9F74-DE8BF49EAD04}"/>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B3055B9D-D857-4B06-83C8-51533B7029A7}"/>
              </a:ext>
            </a:extLst>
          </p:cNvPr>
          <p:cNvSpPr>
            <a:spLocks noGrp="1"/>
          </p:cNvSpPr>
          <p:nvPr>
            <p:ph type="sldNum" sz="quarter" idx="12"/>
          </p:nvPr>
        </p:nvSpPr>
        <p:spPr/>
        <p:txBody>
          <a:bodyPr/>
          <a:lstStyle/>
          <a:p>
            <a:fld id="{EC56B5F7-B2A7-46F3-89A4-4CD4F447CD98}" type="slidenum">
              <a:rPr lang="en-AU" smtClean="0"/>
              <a:t>‹#›</a:t>
            </a:fld>
            <a:endParaRPr lang="en-AU"/>
          </a:p>
        </p:txBody>
      </p:sp>
      <p:pic>
        <p:nvPicPr>
          <p:cNvPr id="5" name="Picture 4" descr="A picture containing diagram&#10;&#10;Description automatically generated">
            <a:extLst>
              <a:ext uri="{FF2B5EF4-FFF2-40B4-BE49-F238E27FC236}">
                <a16:creationId xmlns:a16="http://schemas.microsoft.com/office/drawing/2014/main" id="{0A021A1C-406F-4A9D-B032-D4B25FFA35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31444197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134BA14-4016-484B-A9B7-6B24BB87D0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512E2C74-B4C5-4423-97D0-D837E39A83BD}"/>
              </a:ext>
            </a:extLst>
          </p:cNvPr>
          <p:cNvSpPr>
            <a:spLocks noGrp="1"/>
          </p:cNvSpPr>
          <p:nvPr>
            <p:ph type="ctrTitle" hasCustomPrompt="1"/>
          </p:nvPr>
        </p:nvSpPr>
        <p:spPr>
          <a:xfrm>
            <a:off x="2123063" y="2863969"/>
            <a:ext cx="9436532" cy="806570"/>
          </a:xfrm>
        </p:spPr>
        <p:txBody>
          <a:bodyPr anchor="b">
            <a:noAutofit/>
          </a:bodyPr>
          <a:lstStyle>
            <a:lvl1pPr algn="l">
              <a:defRPr sz="5400">
                <a:solidFill>
                  <a:schemeClr val="bg1"/>
                </a:solidFill>
                <a:latin typeface="+mn-lt"/>
              </a:defRPr>
            </a:lvl1pPr>
          </a:lstStyle>
          <a:p>
            <a:r>
              <a:rPr lang="en-US" dirty="0"/>
              <a:t>[INSERT YEAR LEVEL – </a:t>
            </a:r>
            <a:r>
              <a:rPr lang="en-US" dirty="0" err="1"/>
              <a:t>ie</a:t>
            </a:r>
            <a:r>
              <a:rPr lang="en-US" dirty="0"/>
              <a:t> Year 4]</a:t>
            </a:r>
            <a:endParaRPr lang="en-AU" dirty="0"/>
          </a:p>
        </p:txBody>
      </p:sp>
      <p:pic>
        <p:nvPicPr>
          <p:cNvPr id="10" name="Picture 9" descr="A picture containing text, tableware, plate, clipart&#10;&#10;Description automatically generated">
            <a:extLst>
              <a:ext uri="{FF2B5EF4-FFF2-40B4-BE49-F238E27FC236}">
                <a16:creationId xmlns:a16="http://schemas.microsoft.com/office/drawing/2014/main" id="{F6C25B45-175D-43DF-8D57-05E1A357BF9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22847" y="1299213"/>
            <a:ext cx="4450464" cy="1204275"/>
          </a:xfrm>
          <a:prstGeom prst="rect">
            <a:avLst/>
          </a:prstGeom>
        </p:spPr>
      </p:pic>
      <p:sp>
        <p:nvSpPr>
          <p:cNvPr id="15" name="Text Placeholder 14">
            <a:extLst>
              <a:ext uri="{FF2B5EF4-FFF2-40B4-BE49-F238E27FC236}">
                <a16:creationId xmlns:a16="http://schemas.microsoft.com/office/drawing/2014/main" id="{1068B62F-70BE-4009-83EE-B2E227C47698}"/>
              </a:ext>
            </a:extLst>
          </p:cNvPr>
          <p:cNvSpPr>
            <a:spLocks noGrp="1"/>
          </p:cNvSpPr>
          <p:nvPr>
            <p:ph type="body" sz="quarter" idx="10" hasCustomPrompt="1"/>
          </p:nvPr>
        </p:nvSpPr>
        <p:spPr>
          <a:xfrm>
            <a:off x="2123279" y="4382218"/>
            <a:ext cx="9436100" cy="690293"/>
          </a:xfrm>
        </p:spPr>
        <p:txBody>
          <a:bodyPr/>
          <a:lstStyle>
            <a:lvl1pPr marL="0" indent="0">
              <a:buNone/>
              <a:defRPr>
                <a:solidFill>
                  <a:schemeClr val="bg1"/>
                </a:solidFill>
              </a:defRPr>
            </a:lvl1pPr>
          </a:lstStyle>
          <a:p>
            <a:pPr lvl="0"/>
            <a:r>
              <a:rPr lang="en-US" dirty="0"/>
              <a:t>[INSERT LESSON – </a:t>
            </a:r>
            <a:r>
              <a:rPr lang="en-US" dirty="0" err="1"/>
              <a:t>ie</a:t>
            </a:r>
            <a:r>
              <a:rPr lang="en-US" dirty="0"/>
              <a:t> Lesson 1 – Number and money]</a:t>
            </a:r>
          </a:p>
        </p:txBody>
      </p:sp>
      <p:sp>
        <p:nvSpPr>
          <p:cNvPr id="19" name="Text Placeholder 18">
            <a:extLst>
              <a:ext uri="{FF2B5EF4-FFF2-40B4-BE49-F238E27FC236}">
                <a16:creationId xmlns:a16="http://schemas.microsoft.com/office/drawing/2014/main" id="{1EE55352-7817-4805-BF24-DE802387A423}"/>
              </a:ext>
            </a:extLst>
          </p:cNvPr>
          <p:cNvSpPr>
            <a:spLocks noGrp="1"/>
          </p:cNvSpPr>
          <p:nvPr>
            <p:ph type="body" sz="quarter" idx="11" hasCustomPrompt="1"/>
          </p:nvPr>
        </p:nvSpPr>
        <p:spPr>
          <a:xfrm>
            <a:off x="2123637" y="3592905"/>
            <a:ext cx="10237997" cy="690563"/>
          </a:xfrm>
        </p:spPr>
        <p:txBody>
          <a:bodyPr>
            <a:noAutofit/>
          </a:bodyPr>
          <a:lstStyle>
            <a:lvl1pPr marL="0" indent="0">
              <a:buNone/>
              <a:defRPr sz="54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SUBJECT– </a:t>
            </a:r>
            <a:r>
              <a:rPr lang="en-US" dirty="0" err="1"/>
              <a:t>ie</a:t>
            </a:r>
            <a:r>
              <a:rPr lang="en-US" dirty="0"/>
              <a:t> Mathematics]</a:t>
            </a:r>
            <a:endParaRPr lang="en-AU" dirty="0"/>
          </a:p>
        </p:txBody>
      </p:sp>
      <p:sp>
        <p:nvSpPr>
          <p:cNvPr id="20" name="Text Box 2">
            <a:extLst>
              <a:ext uri="{FF2B5EF4-FFF2-40B4-BE49-F238E27FC236}">
                <a16:creationId xmlns:a16="http://schemas.microsoft.com/office/drawing/2014/main" id="{8DBFFF7F-95AD-4FD3-88A9-74F00CD38AB8}"/>
              </a:ext>
            </a:extLst>
          </p:cNvPr>
          <p:cNvSpPr txBox="1">
            <a:spLocks noChangeArrowheads="1"/>
          </p:cNvSpPr>
          <p:nvPr userDrawn="1"/>
        </p:nvSpPr>
        <p:spPr bwMode="auto">
          <a:xfrm>
            <a:off x="146650" y="6449489"/>
            <a:ext cx="46444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solidFill>
                  <a:srgbClr val="35777D"/>
                </a:solidFill>
                <a:ea typeface="Times New Roman" panose="02020603050405020304" pitchFamily="18" charset="0"/>
                <a:cs typeface="Calibri" panose="020F0502020204030204" pitchFamily="34" charset="0"/>
              </a:rPr>
              <a:t> </a:t>
            </a:r>
            <a:endParaRPr lang="en-AU" altLang="en-US" sz="1100" dirty="0">
              <a:solidFill>
                <a:srgbClr val="35777D"/>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dirty="0">
                <a:solidFill>
                  <a:srgbClr val="35777D"/>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56483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structions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78909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EF18211-FFD4-4341-867A-FF0ADCF779A8}"/>
              </a:ext>
            </a:extLst>
          </p:cNvPr>
          <p:cNvSpPr txBox="1"/>
          <p:nvPr userDrawn="1"/>
        </p:nvSpPr>
        <p:spPr>
          <a:xfrm>
            <a:off x="838200" y="797762"/>
            <a:ext cx="10583174" cy="769441"/>
          </a:xfrm>
          <a:prstGeom prst="rect">
            <a:avLst/>
          </a:prstGeom>
          <a:noFill/>
        </p:spPr>
        <p:txBody>
          <a:bodyPr wrap="square" rtlCol="0">
            <a:spAutoFit/>
          </a:bodyPr>
          <a:lstStyle/>
          <a:p>
            <a:r>
              <a:rPr lang="en-AU" sz="4400"/>
              <a:t>Handy tips for this lesson</a:t>
            </a:r>
          </a:p>
        </p:txBody>
      </p:sp>
      <p:sp>
        <p:nvSpPr>
          <p:cNvPr id="6" name="TextBox 5">
            <a:extLst>
              <a:ext uri="{FF2B5EF4-FFF2-40B4-BE49-F238E27FC236}">
                <a16:creationId xmlns:a16="http://schemas.microsoft.com/office/drawing/2014/main" id="{CB5E0110-B120-4318-8989-F35527581A3C}"/>
              </a:ext>
            </a:extLst>
          </p:cNvPr>
          <p:cNvSpPr txBox="1"/>
          <p:nvPr userDrawn="1"/>
        </p:nvSpPr>
        <p:spPr>
          <a:xfrm>
            <a:off x="915200" y="1756625"/>
            <a:ext cx="10369590" cy="4185761"/>
          </a:xfrm>
          <a:prstGeom prst="rect">
            <a:avLst/>
          </a:prstGeom>
          <a:noFill/>
        </p:spPr>
        <p:txBody>
          <a:bodyPr wrap="square" rtlCol="0">
            <a:spAutoFit/>
          </a:bodyPr>
          <a:lstStyle/>
          <a:p>
            <a:pPr marL="0" lvl="0" indent="0">
              <a:lnSpc>
                <a:spcPct val="100000"/>
              </a:lnSpc>
              <a:spcBef>
                <a:spcPts val="2400"/>
              </a:spcBef>
              <a:spcAft>
                <a:spcPts val="0"/>
              </a:spcAft>
              <a:buFont typeface="Arial" panose="020B0604020202020204" pitchFamily="34" charset="0"/>
              <a:buNone/>
            </a:pPr>
            <a:r>
              <a:rPr lang="en-US" sz="2800"/>
              <a:t>View the lesson in slide show mode to use the buttons:</a:t>
            </a:r>
          </a:p>
          <a:p>
            <a:pPr marL="285750" lvl="0" indent="-285750">
              <a:lnSpc>
                <a:spcPct val="100000"/>
              </a:lnSpc>
              <a:spcBef>
                <a:spcPts val="2400"/>
              </a:spcBef>
              <a:spcAft>
                <a:spcPts val="0"/>
              </a:spcAft>
              <a:buFont typeface="Arial" panose="020B0604020202020204" pitchFamily="34" charset="0"/>
              <a:buChar char="•"/>
            </a:pPr>
            <a:r>
              <a:rPr lang="en-US" sz="2800"/>
              <a:t>Use the arrows in the top right corner to go to the next or previous slide. </a:t>
            </a:r>
          </a:p>
          <a:p>
            <a:pPr marL="285750" lvl="0" indent="-285750">
              <a:lnSpc>
                <a:spcPct val="100000"/>
              </a:lnSpc>
              <a:spcBef>
                <a:spcPts val="2400"/>
              </a:spcBef>
              <a:spcAft>
                <a:spcPts val="0"/>
              </a:spcAft>
              <a:buFont typeface="Arial" panose="020B0604020202020204" pitchFamily="34" charset="0"/>
              <a:buChar char="•"/>
            </a:pPr>
            <a:r>
              <a:rPr lang="en-US" sz="2800"/>
              <a:t>Click the home button to go back to the first slide.</a:t>
            </a:r>
          </a:p>
          <a:p>
            <a:pPr marL="285750" lvl="0" indent="-285750">
              <a:lnSpc>
                <a:spcPct val="100000"/>
              </a:lnSpc>
              <a:spcBef>
                <a:spcPts val="2400"/>
              </a:spcBef>
              <a:spcAft>
                <a:spcPts val="0"/>
              </a:spcAft>
              <a:buFont typeface="Arial" panose="020B0604020202020204" pitchFamily="34" charset="0"/>
              <a:buChar char="•"/>
            </a:pPr>
            <a:r>
              <a:rPr lang="en-US" sz="2800"/>
              <a:t>Some slides have audio. Click on the speaker button to listen.</a:t>
            </a:r>
          </a:p>
          <a:p>
            <a:pPr marL="285750" lvl="0" indent="-285750">
              <a:lnSpc>
                <a:spcPct val="100000"/>
              </a:lnSpc>
              <a:spcBef>
                <a:spcPts val="2400"/>
              </a:spcBef>
              <a:spcAft>
                <a:spcPts val="0"/>
              </a:spcAft>
              <a:buFont typeface="Arial" panose="020B0604020202020204" pitchFamily="34" charset="0"/>
              <a:buChar char="•"/>
            </a:pPr>
            <a:r>
              <a:rPr lang="en-US" sz="2800"/>
              <a:t>Some slides may be interactive. Click the button for extra elements.</a:t>
            </a:r>
          </a:p>
          <a:p>
            <a:endParaRPr lang="en-AU"/>
          </a:p>
        </p:txBody>
      </p:sp>
      <p:pic>
        <p:nvPicPr>
          <p:cNvPr id="9" name="Picture 8">
            <a:extLst>
              <a:ext uri="{FF2B5EF4-FFF2-40B4-BE49-F238E27FC236}">
                <a16:creationId xmlns:a16="http://schemas.microsoft.com/office/drawing/2014/main" id="{5318893E-6710-4CAD-9804-CA6C033F56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4263" y="4319001"/>
            <a:ext cx="718487" cy="645065"/>
          </a:xfrm>
          <a:prstGeom prst="rect">
            <a:avLst/>
          </a:prstGeom>
        </p:spPr>
      </p:pic>
      <p:sp>
        <p:nvSpPr>
          <p:cNvPr id="16" name="Action Button: Go Home 15">
            <a:hlinkClick r:id="" action="ppaction://hlinkshowjump?jump=firstslide" highlightClick="1"/>
            <a:extLst>
              <a:ext uri="{FF2B5EF4-FFF2-40B4-BE49-F238E27FC236}">
                <a16:creationId xmlns:a16="http://schemas.microsoft.com/office/drawing/2014/main" id="{8EABEA39-9D51-468F-840D-A64C5611C90F}"/>
              </a:ext>
            </a:extLst>
          </p:cNvPr>
          <p:cNvSpPr/>
          <p:nvPr userDrawn="1"/>
        </p:nvSpPr>
        <p:spPr>
          <a:xfrm>
            <a:off x="163880" y="3460170"/>
            <a:ext cx="726455" cy="726455"/>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Action Button: Go Back or Previous 16">
            <a:hlinkClick r:id="" action="ppaction://hlinkshowjump?jump=previousslide" highlightClick="1"/>
            <a:extLst>
              <a:ext uri="{FF2B5EF4-FFF2-40B4-BE49-F238E27FC236}">
                <a16:creationId xmlns:a16="http://schemas.microsoft.com/office/drawing/2014/main" id="{30705389-20F8-4B20-AFC5-15FF55BA4995}"/>
              </a:ext>
            </a:extLst>
          </p:cNvPr>
          <p:cNvSpPr/>
          <p:nvPr userDrawn="1"/>
        </p:nvSpPr>
        <p:spPr>
          <a:xfrm>
            <a:off x="94899" y="2546725"/>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Action Button: Go Forward or Next 17">
            <a:hlinkClick r:id="" action="ppaction://hlinkshowjump?jump=nextslide" highlightClick="1"/>
            <a:extLst>
              <a:ext uri="{FF2B5EF4-FFF2-40B4-BE49-F238E27FC236}">
                <a16:creationId xmlns:a16="http://schemas.microsoft.com/office/drawing/2014/main" id="{AF12B096-DF68-44D1-AB6D-AC351EC1C3E0}"/>
              </a:ext>
            </a:extLst>
          </p:cNvPr>
          <p:cNvSpPr/>
          <p:nvPr userDrawn="1"/>
        </p:nvSpPr>
        <p:spPr>
          <a:xfrm>
            <a:off x="527107" y="2546725"/>
            <a:ext cx="468201" cy="468201"/>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a:extLst>
              <a:ext uri="{FF2B5EF4-FFF2-40B4-BE49-F238E27FC236}">
                <a16:creationId xmlns:a16="http://schemas.microsoft.com/office/drawing/2014/main" id="{18C9DE91-06AE-4B8D-A05E-5C17F3D28F7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576" y="5234492"/>
            <a:ext cx="653759" cy="645065"/>
          </a:xfrm>
          <a:prstGeom prst="rect">
            <a:avLst/>
          </a:prstGeom>
        </p:spPr>
      </p:pic>
    </p:spTree>
    <p:extLst>
      <p:ext uri="{BB962C8B-B14F-4D97-AF65-F5344CB8AC3E}">
        <p14:creationId xmlns:p14="http://schemas.microsoft.com/office/powerpoint/2010/main" val="42596995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structions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78909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solidFill>
                  <a:schemeClr val="bg1"/>
                </a:solidFill>
                <a:ea typeface="Times New Roman" panose="02020603050405020304" pitchFamily="18" charset="0"/>
                <a:cs typeface="Calibri" panose="020F0502020204030204" pitchFamily="34" charset="0"/>
              </a:rPr>
              <a:t> </a:t>
            </a:r>
            <a:endParaRPr lang="en-AU" altLang="en-US" sz="1100" dirty="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chemeClr val="bg1"/>
                </a:solidFill>
                <a:ea typeface="Times New Roman" panose="02020603050405020304" pitchFamily="18" charset="0"/>
                <a:cs typeface="Calibri" panose="020F0502020204030204" pitchFamily="34" charset="0"/>
              </a:rPr>
              <a:t> </a:t>
            </a:r>
            <a:r>
              <a:rPr lang="en-AU" sz="95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dirty="0">
              <a:solidFill>
                <a:schemeClr val="bg1"/>
              </a:solidFil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EF18211-FFD4-4341-867A-FF0ADCF779A8}"/>
              </a:ext>
            </a:extLst>
          </p:cNvPr>
          <p:cNvSpPr txBox="1"/>
          <p:nvPr userDrawn="1"/>
        </p:nvSpPr>
        <p:spPr>
          <a:xfrm>
            <a:off x="838200" y="797762"/>
            <a:ext cx="10583174" cy="769441"/>
          </a:xfrm>
          <a:prstGeom prst="rect">
            <a:avLst/>
          </a:prstGeom>
          <a:noFill/>
        </p:spPr>
        <p:txBody>
          <a:bodyPr wrap="square" rtlCol="0">
            <a:spAutoFit/>
          </a:bodyPr>
          <a:lstStyle/>
          <a:p>
            <a:r>
              <a:rPr lang="en-AU" sz="4400" dirty="0"/>
              <a:t>Handy tips for this lesson</a:t>
            </a:r>
          </a:p>
        </p:txBody>
      </p:sp>
      <p:sp>
        <p:nvSpPr>
          <p:cNvPr id="6" name="TextBox 5">
            <a:extLst>
              <a:ext uri="{FF2B5EF4-FFF2-40B4-BE49-F238E27FC236}">
                <a16:creationId xmlns:a16="http://schemas.microsoft.com/office/drawing/2014/main" id="{CB5E0110-B120-4318-8989-F35527581A3C}"/>
              </a:ext>
            </a:extLst>
          </p:cNvPr>
          <p:cNvSpPr txBox="1"/>
          <p:nvPr userDrawn="1"/>
        </p:nvSpPr>
        <p:spPr>
          <a:xfrm>
            <a:off x="915200" y="1756625"/>
            <a:ext cx="10369590" cy="4185761"/>
          </a:xfrm>
          <a:prstGeom prst="rect">
            <a:avLst/>
          </a:prstGeom>
          <a:noFill/>
        </p:spPr>
        <p:txBody>
          <a:bodyPr wrap="square" rtlCol="0">
            <a:spAutoFit/>
          </a:bodyPr>
          <a:lstStyle/>
          <a:p>
            <a:pPr marL="0" lvl="0" indent="0">
              <a:lnSpc>
                <a:spcPct val="100000"/>
              </a:lnSpc>
              <a:spcBef>
                <a:spcPts val="2400"/>
              </a:spcBef>
              <a:spcAft>
                <a:spcPts val="0"/>
              </a:spcAft>
              <a:buFont typeface="Arial" panose="020B0604020202020204" pitchFamily="34" charset="0"/>
              <a:buNone/>
            </a:pPr>
            <a:r>
              <a:rPr lang="en-US" sz="2800" dirty="0"/>
              <a:t>View the lesson in slide show mode to use the buttons:</a:t>
            </a:r>
          </a:p>
          <a:p>
            <a:pPr marL="285750" lvl="0" indent="-285750">
              <a:lnSpc>
                <a:spcPct val="100000"/>
              </a:lnSpc>
              <a:spcBef>
                <a:spcPts val="2400"/>
              </a:spcBef>
              <a:spcAft>
                <a:spcPts val="0"/>
              </a:spcAft>
              <a:buFont typeface="Arial" panose="020B0604020202020204" pitchFamily="34" charset="0"/>
              <a:buChar char="•"/>
            </a:pPr>
            <a:r>
              <a:rPr lang="en-US" sz="2800" dirty="0"/>
              <a:t>Use the arrows in the top right corner to go to the next or previous slide. </a:t>
            </a:r>
          </a:p>
          <a:p>
            <a:pPr marL="285750" lvl="0" indent="-285750">
              <a:lnSpc>
                <a:spcPct val="100000"/>
              </a:lnSpc>
              <a:spcBef>
                <a:spcPts val="2400"/>
              </a:spcBef>
              <a:spcAft>
                <a:spcPts val="0"/>
              </a:spcAft>
              <a:buFont typeface="Arial" panose="020B0604020202020204" pitchFamily="34" charset="0"/>
              <a:buChar char="•"/>
            </a:pPr>
            <a:r>
              <a:rPr lang="en-US" sz="2800" dirty="0"/>
              <a:t>Click the home button to go back to the first slide.</a:t>
            </a:r>
          </a:p>
          <a:p>
            <a:pPr marL="285750" lvl="0" indent="-285750">
              <a:lnSpc>
                <a:spcPct val="100000"/>
              </a:lnSpc>
              <a:spcBef>
                <a:spcPts val="2400"/>
              </a:spcBef>
              <a:spcAft>
                <a:spcPts val="0"/>
              </a:spcAft>
              <a:buFont typeface="Arial" panose="020B0604020202020204" pitchFamily="34" charset="0"/>
              <a:buChar char="•"/>
            </a:pPr>
            <a:r>
              <a:rPr lang="en-US" sz="2800" dirty="0"/>
              <a:t>Some slides have audio. Click on the speaker button to listen.</a:t>
            </a:r>
          </a:p>
          <a:p>
            <a:pPr marL="285750" lvl="0" indent="-285750">
              <a:lnSpc>
                <a:spcPct val="100000"/>
              </a:lnSpc>
              <a:spcBef>
                <a:spcPts val="2400"/>
              </a:spcBef>
              <a:spcAft>
                <a:spcPts val="0"/>
              </a:spcAft>
              <a:buFont typeface="Arial" panose="020B0604020202020204" pitchFamily="34" charset="0"/>
              <a:buChar char="•"/>
            </a:pPr>
            <a:r>
              <a:rPr lang="en-US" sz="2800" dirty="0"/>
              <a:t>Some slides may be interactive. Click the button for extra elements.</a:t>
            </a:r>
          </a:p>
          <a:p>
            <a:endParaRPr lang="en-AU" dirty="0"/>
          </a:p>
        </p:txBody>
      </p:sp>
      <p:pic>
        <p:nvPicPr>
          <p:cNvPr id="9" name="Picture 8">
            <a:extLst>
              <a:ext uri="{FF2B5EF4-FFF2-40B4-BE49-F238E27FC236}">
                <a16:creationId xmlns:a16="http://schemas.microsoft.com/office/drawing/2014/main" id="{5318893E-6710-4CAD-9804-CA6C033F56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4263" y="4319001"/>
            <a:ext cx="718487" cy="645065"/>
          </a:xfrm>
          <a:prstGeom prst="rect">
            <a:avLst/>
          </a:prstGeom>
        </p:spPr>
      </p:pic>
      <p:sp>
        <p:nvSpPr>
          <p:cNvPr id="16" name="Action Button: Go Home 15">
            <a:hlinkClick r:id="" action="ppaction://hlinkshowjump?jump=firstslide" highlightClick="1"/>
            <a:extLst>
              <a:ext uri="{FF2B5EF4-FFF2-40B4-BE49-F238E27FC236}">
                <a16:creationId xmlns:a16="http://schemas.microsoft.com/office/drawing/2014/main" id="{8EABEA39-9D51-468F-840D-A64C5611C90F}"/>
              </a:ext>
            </a:extLst>
          </p:cNvPr>
          <p:cNvSpPr/>
          <p:nvPr userDrawn="1"/>
        </p:nvSpPr>
        <p:spPr>
          <a:xfrm>
            <a:off x="163880" y="3460170"/>
            <a:ext cx="726455" cy="726455"/>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Action Button: Go Back or Previous 16">
            <a:hlinkClick r:id="" action="ppaction://hlinkshowjump?jump=previousslide" highlightClick="1"/>
            <a:extLst>
              <a:ext uri="{FF2B5EF4-FFF2-40B4-BE49-F238E27FC236}">
                <a16:creationId xmlns:a16="http://schemas.microsoft.com/office/drawing/2014/main" id="{30705389-20F8-4B20-AFC5-15FF55BA4995}"/>
              </a:ext>
            </a:extLst>
          </p:cNvPr>
          <p:cNvSpPr/>
          <p:nvPr userDrawn="1"/>
        </p:nvSpPr>
        <p:spPr>
          <a:xfrm>
            <a:off x="94899" y="2546725"/>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8" name="Action Button: Go Forward or Next 17">
            <a:hlinkClick r:id="" action="ppaction://hlinkshowjump?jump=nextslide" highlightClick="1"/>
            <a:extLst>
              <a:ext uri="{FF2B5EF4-FFF2-40B4-BE49-F238E27FC236}">
                <a16:creationId xmlns:a16="http://schemas.microsoft.com/office/drawing/2014/main" id="{AF12B096-DF68-44D1-AB6D-AC351EC1C3E0}"/>
              </a:ext>
            </a:extLst>
          </p:cNvPr>
          <p:cNvSpPr/>
          <p:nvPr userDrawn="1"/>
        </p:nvSpPr>
        <p:spPr>
          <a:xfrm>
            <a:off x="527107" y="2546725"/>
            <a:ext cx="468201" cy="468201"/>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22" name="Picture 21">
            <a:extLst>
              <a:ext uri="{FF2B5EF4-FFF2-40B4-BE49-F238E27FC236}">
                <a16:creationId xmlns:a16="http://schemas.microsoft.com/office/drawing/2014/main" id="{18C9DE91-06AE-4B8D-A05E-5C17F3D28F7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576" y="5234492"/>
            <a:ext cx="653759" cy="645065"/>
          </a:xfrm>
          <a:prstGeom prst="rect">
            <a:avLst/>
          </a:prstGeom>
        </p:spPr>
      </p:pic>
    </p:spTree>
    <p:extLst>
      <p:ext uri="{BB962C8B-B14F-4D97-AF65-F5344CB8AC3E}">
        <p14:creationId xmlns:p14="http://schemas.microsoft.com/office/powerpoint/2010/main" val="26411612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ext only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dirty="0"/>
              <a:t>Click to edit title</a:t>
            </a:r>
            <a:endParaRPr lang="en-AU" dirty="0"/>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10515600" cy="3117402"/>
          </a:xfrm>
        </p:spPr>
        <p:txBody>
          <a:bodyPr/>
          <a:lstStyle>
            <a:lvl1pPr marL="0" indent="0">
              <a:buNone/>
              <a:defRPr/>
            </a:lvl1pPr>
            <a:lvl4pPr marL="1371600" indent="0">
              <a:buNone/>
              <a:defRPr/>
            </a:lvl4pPr>
          </a:lstStyle>
          <a:p>
            <a:pPr lvl="0"/>
            <a:r>
              <a:rPr lang="en-US" dirty="0"/>
              <a:t>Click to add text content</a:t>
            </a:r>
          </a:p>
          <a:p>
            <a:pPr lvl="1"/>
            <a:r>
              <a:rPr lang="en-US" dirty="0"/>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solidFill>
                  <a:schemeClr val="bg1"/>
                </a:solidFill>
                <a:ea typeface="Times New Roman" panose="02020603050405020304" pitchFamily="18" charset="0"/>
                <a:cs typeface="Calibri" panose="020F0502020204030204" pitchFamily="34" charset="0"/>
              </a:rPr>
              <a:t> </a:t>
            </a:r>
            <a:endParaRPr lang="en-AU" altLang="en-US" sz="1100" dirty="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chemeClr val="bg1"/>
                </a:solidFill>
                <a:ea typeface="Times New Roman" panose="02020603050405020304" pitchFamily="18" charset="0"/>
                <a:cs typeface="Calibri" panose="020F0502020204030204" pitchFamily="34" charset="0"/>
              </a:rPr>
              <a:t> </a:t>
            </a:r>
            <a:r>
              <a:rPr lang="en-AU" sz="95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dirty="0">
              <a:solidFill>
                <a:schemeClr val="bg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9720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size pictur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dirty="0"/>
              <a:t>Click to edit title</a:t>
            </a:r>
            <a:endParaRPr lang="en-AU" dirty="0"/>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solidFill>
                  <a:schemeClr val="bg1"/>
                </a:solidFill>
                <a:ea typeface="Times New Roman" panose="02020603050405020304" pitchFamily="18" charset="0"/>
                <a:cs typeface="Calibri" panose="020F0502020204030204" pitchFamily="34" charset="0"/>
              </a:rPr>
              <a:t> </a:t>
            </a:r>
            <a:endParaRPr lang="en-AU" altLang="en-US" sz="1100" dirty="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chemeClr val="bg1"/>
                </a:solidFill>
                <a:ea typeface="Times New Roman" panose="02020603050405020304" pitchFamily="18" charset="0"/>
                <a:cs typeface="Calibri" panose="020F0502020204030204" pitchFamily="34" charset="0"/>
              </a:rPr>
              <a:t> </a:t>
            </a:r>
            <a:r>
              <a:rPr lang="en-AU" sz="95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dirty="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CE1B8D05-310A-41FC-AD98-FEEEA8566761}"/>
              </a:ext>
            </a:extLst>
          </p:cNvPr>
          <p:cNvSpPr>
            <a:spLocks noGrp="1"/>
          </p:cNvSpPr>
          <p:nvPr>
            <p:ph type="pic" sz="quarter" idx="10" hasCustomPrompt="1"/>
          </p:nvPr>
        </p:nvSpPr>
        <p:spPr>
          <a:xfrm>
            <a:off x="838200" y="2314575"/>
            <a:ext cx="10515600" cy="3219450"/>
          </a:xfrm>
        </p:spPr>
        <p:txBody>
          <a:bodyPr/>
          <a:lstStyle>
            <a:lvl1pPr marL="0" indent="0">
              <a:buNone/>
              <a:defRPr/>
            </a:lvl1pPr>
          </a:lstStyle>
          <a:p>
            <a:r>
              <a:rPr lang="en-AU" dirty="0"/>
              <a:t>Add picture or diagram</a:t>
            </a:r>
          </a:p>
        </p:txBody>
      </p:sp>
    </p:spTree>
    <p:extLst>
      <p:ext uri="{BB962C8B-B14F-4D97-AF65-F5344CB8AC3E}">
        <p14:creationId xmlns:p14="http://schemas.microsoft.com/office/powerpoint/2010/main" val="15396616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dirty="0"/>
              <a:t>Click to edit title</a:t>
            </a:r>
            <a:endParaRPr lang="en-AU" dirty="0"/>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solidFill>
                  <a:schemeClr val="bg1"/>
                </a:solidFill>
                <a:ea typeface="Times New Roman" panose="02020603050405020304" pitchFamily="18" charset="0"/>
                <a:cs typeface="Calibri" panose="020F0502020204030204" pitchFamily="34" charset="0"/>
              </a:rPr>
              <a:t> </a:t>
            </a:r>
            <a:endParaRPr lang="en-AU" altLang="en-US" sz="1100" dirty="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chemeClr val="bg1"/>
                </a:solidFill>
                <a:ea typeface="Times New Roman" panose="02020603050405020304" pitchFamily="18" charset="0"/>
                <a:cs typeface="Calibri" panose="020F0502020204030204" pitchFamily="34" charset="0"/>
              </a:rPr>
              <a:t> </a:t>
            </a:r>
            <a:r>
              <a:rPr lang="en-AU" sz="95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dirty="0">
              <a:solidFill>
                <a:schemeClr val="bg1"/>
              </a:solidFill>
              <a:ea typeface="Calibri" panose="020F0502020204030204" pitchFamily="34" charset="0"/>
              <a:cs typeface="Times New Roman" panose="02020603050405020304" pitchFamily="18" charset="0"/>
            </a:endParaRPr>
          </a:p>
        </p:txBody>
      </p:sp>
      <p:sp>
        <p:nvSpPr>
          <p:cNvPr id="4" name="Media Placeholder 3">
            <a:extLst>
              <a:ext uri="{FF2B5EF4-FFF2-40B4-BE49-F238E27FC236}">
                <a16:creationId xmlns:a16="http://schemas.microsoft.com/office/drawing/2014/main" id="{903D64E8-8A6E-41E6-92D3-BC734D8E20D7}"/>
              </a:ext>
            </a:extLst>
          </p:cNvPr>
          <p:cNvSpPr>
            <a:spLocks noGrp="1"/>
          </p:cNvSpPr>
          <p:nvPr>
            <p:ph type="media" sz="quarter" idx="10" hasCustomPrompt="1"/>
          </p:nvPr>
        </p:nvSpPr>
        <p:spPr>
          <a:xfrm>
            <a:off x="838200" y="2390775"/>
            <a:ext cx="10515600" cy="2914650"/>
          </a:xfrm>
        </p:spPr>
        <p:txBody>
          <a:bodyPr/>
          <a:lstStyle>
            <a:lvl1pPr marL="0" indent="0">
              <a:buNone/>
              <a:defRPr/>
            </a:lvl1pPr>
          </a:lstStyle>
          <a:p>
            <a:r>
              <a:rPr lang="en-AU" dirty="0"/>
              <a:t>To embed a YouTube video click insert &gt; video &gt; online video</a:t>
            </a:r>
          </a:p>
        </p:txBody>
      </p:sp>
    </p:spTree>
    <p:extLst>
      <p:ext uri="{BB962C8B-B14F-4D97-AF65-F5344CB8AC3E}">
        <p14:creationId xmlns:p14="http://schemas.microsoft.com/office/powerpoint/2010/main" val="26214633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udio content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1016538"/>
          </a:xfrm>
        </p:spPr>
        <p:txBody>
          <a:bodyPr/>
          <a:lstStyle>
            <a:lvl1pPr>
              <a:defRPr>
                <a:latin typeface="+mn-lt"/>
              </a:defRPr>
            </a:lvl1pPr>
          </a:lstStyle>
          <a:p>
            <a:r>
              <a:rPr lang="en-US" dirty="0"/>
              <a:t>Click to edit title</a:t>
            </a:r>
            <a:endParaRPr lang="en-AU" dirty="0"/>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881223"/>
            <a:ext cx="10515600" cy="2596550"/>
          </a:xfrm>
        </p:spPr>
        <p:txBody>
          <a:bodyPr/>
          <a:lstStyle>
            <a:lvl1pPr marL="0" indent="0">
              <a:buNone/>
              <a:defRPr/>
            </a:lvl1pPr>
          </a:lstStyle>
          <a:p>
            <a:pPr lvl="0"/>
            <a:r>
              <a:rPr lang="en-US" dirty="0"/>
              <a:t>Click to add text content</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solidFill>
                  <a:schemeClr val="bg1"/>
                </a:solidFill>
                <a:ea typeface="Times New Roman" panose="02020603050405020304" pitchFamily="18" charset="0"/>
                <a:cs typeface="Calibri" panose="020F0502020204030204" pitchFamily="34" charset="0"/>
              </a:rPr>
              <a:t> </a:t>
            </a:r>
            <a:endParaRPr lang="en-AU" altLang="en-US" sz="1100" dirty="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chemeClr val="bg1"/>
                </a:solidFill>
                <a:ea typeface="Times New Roman" panose="02020603050405020304" pitchFamily="18" charset="0"/>
                <a:cs typeface="Calibri" panose="020F0502020204030204" pitchFamily="34" charset="0"/>
              </a:rPr>
              <a:t> </a:t>
            </a:r>
            <a:r>
              <a:rPr lang="en-AU" sz="95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dirty="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38200" y="2011512"/>
            <a:ext cx="4104736" cy="577850"/>
          </a:xfrm>
        </p:spPr>
        <p:txBody>
          <a:bodyPr>
            <a:normAutofit/>
          </a:bodyPr>
          <a:lstStyle>
            <a:lvl1pPr marL="0" indent="0">
              <a:buNone/>
              <a:defRPr sz="1600"/>
            </a:lvl1pPr>
          </a:lstStyle>
          <a:p>
            <a:pPr lvl="0"/>
            <a:r>
              <a:rPr lang="en-US" dirty="0"/>
              <a:t>Place audio recording here and delete text box.</a:t>
            </a:r>
            <a:br>
              <a:rPr lang="en-US" dirty="0"/>
            </a:br>
            <a:r>
              <a:rPr lang="en-US" dirty="0"/>
              <a:t>To record click insert &gt; audio &gt; record audio</a:t>
            </a:r>
            <a:endParaRPr lang="en-AU" dirty="0"/>
          </a:p>
        </p:txBody>
      </p:sp>
    </p:spTree>
    <p:extLst>
      <p:ext uri="{BB962C8B-B14F-4D97-AF65-F5344CB8AC3E}">
        <p14:creationId xmlns:p14="http://schemas.microsoft.com/office/powerpoint/2010/main" val="5841002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udio right with a lot of text content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9306464" cy="1016538"/>
          </a:xfrm>
        </p:spPr>
        <p:txBody>
          <a:bodyPr/>
          <a:lstStyle>
            <a:lvl1pPr>
              <a:defRPr>
                <a:latin typeface="+mn-lt"/>
              </a:defRPr>
            </a:lvl1pPr>
          </a:lstStyle>
          <a:p>
            <a:r>
              <a:rPr lang="en-US" dirty="0"/>
              <a:t>Click to edit title</a:t>
            </a:r>
            <a:endParaRPr lang="en-AU" dirty="0"/>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011513"/>
            <a:ext cx="10515600" cy="3561152"/>
          </a:xfrm>
        </p:spPr>
        <p:txBody>
          <a:bodyPr/>
          <a:lstStyle>
            <a:lvl1pPr marL="0" indent="0">
              <a:buNone/>
              <a:defRPr/>
            </a:lvl1pPr>
          </a:lstStyle>
          <a:p>
            <a:pPr lvl="0"/>
            <a:r>
              <a:rPr lang="en-US" dirty="0"/>
              <a:t>Click to add text content</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solidFill>
                  <a:schemeClr val="bg1"/>
                </a:solidFill>
                <a:ea typeface="Times New Roman" panose="02020603050405020304" pitchFamily="18" charset="0"/>
                <a:cs typeface="Calibri" panose="020F0502020204030204" pitchFamily="34" charset="0"/>
              </a:rPr>
              <a:t> </a:t>
            </a:r>
            <a:endParaRPr lang="en-AU" altLang="en-US" sz="1100" dirty="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chemeClr val="bg1"/>
                </a:solidFill>
                <a:ea typeface="Times New Roman" panose="02020603050405020304" pitchFamily="18" charset="0"/>
                <a:cs typeface="Calibri" panose="020F0502020204030204" pitchFamily="34" charset="0"/>
              </a:rPr>
              <a:t> </a:t>
            </a:r>
            <a:r>
              <a:rPr lang="en-AU" sz="95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dirty="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10258248" y="882711"/>
            <a:ext cx="1095552" cy="1016537"/>
          </a:xfrm>
        </p:spPr>
        <p:txBody>
          <a:bodyPr>
            <a:normAutofit/>
          </a:bodyPr>
          <a:lstStyle>
            <a:lvl1pPr marL="0" indent="0">
              <a:buNone/>
              <a:defRPr sz="1100"/>
            </a:lvl1pPr>
          </a:lstStyle>
          <a:p>
            <a:pPr lvl="0"/>
            <a:r>
              <a:rPr lang="en-US" dirty="0"/>
              <a:t>Place audio recording here and delete text box.</a:t>
            </a:r>
            <a:endParaRPr lang="en-AU" dirty="0"/>
          </a:p>
        </p:txBody>
      </p:sp>
    </p:spTree>
    <p:extLst>
      <p:ext uri="{BB962C8B-B14F-4D97-AF65-F5344CB8AC3E}">
        <p14:creationId xmlns:p14="http://schemas.microsoft.com/office/powerpoint/2010/main" val="40281221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ultiple audio with a lot of text content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1016538"/>
          </a:xfrm>
        </p:spPr>
        <p:txBody>
          <a:bodyPr/>
          <a:lstStyle>
            <a:lvl1pPr>
              <a:defRPr>
                <a:latin typeface="+mn-lt"/>
              </a:defRPr>
            </a:lvl1pPr>
          </a:lstStyle>
          <a:p>
            <a:r>
              <a:rPr lang="en-US" dirty="0"/>
              <a:t>Click to edit title</a:t>
            </a:r>
            <a:endParaRPr lang="en-AU" dirty="0"/>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011513"/>
            <a:ext cx="10515600" cy="3561152"/>
          </a:xfrm>
        </p:spPr>
        <p:txBody>
          <a:bodyPr/>
          <a:lstStyle>
            <a:lvl1pPr marL="0" indent="0">
              <a:buNone/>
              <a:defRPr/>
            </a:lvl1pPr>
          </a:lstStyle>
          <a:p>
            <a:pPr lvl="0"/>
            <a:r>
              <a:rPr lang="en-US" dirty="0"/>
              <a:t>Click to add text content</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solidFill>
                  <a:schemeClr val="bg1"/>
                </a:solidFill>
                <a:ea typeface="Times New Roman" panose="02020603050405020304" pitchFamily="18" charset="0"/>
                <a:cs typeface="Calibri" panose="020F0502020204030204" pitchFamily="34" charset="0"/>
              </a:rPr>
              <a:t> </a:t>
            </a:r>
            <a:endParaRPr lang="en-AU" altLang="en-US" sz="1100" dirty="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chemeClr val="bg1"/>
                </a:solidFill>
                <a:ea typeface="Times New Roman" panose="02020603050405020304" pitchFamily="18" charset="0"/>
                <a:cs typeface="Calibri" panose="020F0502020204030204" pitchFamily="34" charset="0"/>
              </a:rPr>
              <a:t> </a:t>
            </a:r>
            <a:r>
              <a:rPr lang="en-AU" sz="95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dirty="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6265" y="2011511"/>
            <a:ext cx="751936" cy="1016537"/>
          </a:xfrm>
        </p:spPr>
        <p:txBody>
          <a:bodyPr>
            <a:normAutofit/>
          </a:bodyPr>
          <a:lstStyle>
            <a:lvl1pPr marL="0" indent="0">
              <a:buNone/>
              <a:defRPr sz="1100"/>
            </a:lvl1pPr>
          </a:lstStyle>
          <a:p>
            <a:pPr lvl="0"/>
            <a:r>
              <a:rPr lang="en-US" dirty="0"/>
              <a:t>Place audio recording here and delete text box.</a:t>
            </a:r>
            <a:endParaRPr lang="en-AU" dirty="0"/>
          </a:p>
        </p:txBody>
      </p:sp>
      <p:sp>
        <p:nvSpPr>
          <p:cNvPr id="14" name="Text Placeholder 22">
            <a:extLst>
              <a:ext uri="{FF2B5EF4-FFF2-40B4-BE49-F238E27FC236}">
                <a16:creationId xmlns:a16="http://schemas.microsoft.com/office/drawing/2014/main" id="{E1A4F55B-2933-4915-8DF5-46CCF219C114}"/>
              </a:ext>
            </a:extLst>
          </p:cNvPr>
          <p:cNvSpPr>
            <a:spLocks noGrp="1"/>
          </p:cNvSpPr>
          <p:nvPr>
            <p:ph type="body" sz="quarter" idx="11" hasCustomPrompt="1"/>
          </p:nvPr>
        </p:nvSpPr>
        <p:spPr>
          <a:xfrm>
            <a:off x="86263" y="3829953"/>
            <a:ext cx="751936" cy="1016537"/>
          </a:xfrm>
        </p:spPr>
        <p:txBody>
          <a:bodyPr>
            <a:normAutofit/>
          </a:bodyPr>
          <a:lstStyle>
            <a:lvl1pPr marL="0" indent="0">
              <a:buNone/>
              <a:defRPr sz="1100"/>
            </a:lvl1pPr>
          </a:lstStyle>
          <a:p>
            <a:pPr lvl="0"/>
            <a:r>
              <a:rPr lang="en-US" dirty="0"/>
              <a:t>Place audio recording here and delete text box.</a:t>
            </a:r>
            <a:endParaRPr lang="en-AU" dirty="0"/>
          </a:p>
        </p:txBody>
      </p:sp>
    </p:spTree>
    <p:extLst>
      <p:ext uri="{BB962C8B-B14F-4D97-AF65-F5344CB8AC3E}">
        <p14:creationId xmlns:p14="http://schemas.microsoft.com/office/powerpoint/2010/main" val="8126473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size picture and audio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solidFill>
                  <a:schemeClr val="bg1"/>
                </a:solidFill>
                <a:ea typeface="Times New Roman" panose="02020603050405020304" pitchFamily="18" charset="0"/>
                <a:cs typeface="Calibri" panose="020F0502020204030204" pitchFamily="34" charset="0"/>
              </a:rPr>
              <a:t> </a:t>
            </a:r>
            <a:endParaRPr lang="en-AU" altLang="en-US" sz="1100" dirty="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chemeClr val="bg1"/>
                </a:solidFill>
                <a:ea typeface="Times New Roman" panose="02020603050405020304" pitchFamily="18" charset="0"/>
                <a:cs typeface="Calibri" panose="020F0502020204030204" pitchFamily="34" charset="0"/>
              </a:rPr>
              <a:t> </a:t>
            </a:r>
            <a:r>
              <a:rPr lang="en-AU" sz="95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dirty="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38200" y="767720"/>
            <a:ext cx="4104736" cy="577850"/>
          </a:xfrm>
        </p:spPr>
        <p:txBody>
          <a:bodyPr>
            <a:normAutofit/>
          </a:bodyPr>
          <a:lstStyle>
            <a:lvl1pPr marL="0" indent="0">
              <a:buNone/>
              <a:defRPr sz="1600"/>
            </a:lvl1pPr>
          </a:lstStyle>
          <a:p>
            <a:pPr lvl="0"/>
            <a:r>
              <a:rPr lang="en-US" dirty="0"/>
              <a:t>Place audio recording here and delete text box.</a:t>
            </a:r>
            <a:br>
              <a:rPr lang="en-US" dirty="0"/>
            </a:br>
            <a:r>
              <a:rPr lang="en-US" dirty="0"/>
              <a:t>To record click insert &gt; audio &gt; record audio</a:t>
            </a:r>
            <a:endParaRPr lang="en-AU" dirty="0"/>
          </a:p>
        </p:txBody>
      </p:sp>
      <p:sp>
        <p:nvSpPr>
          <p:cNvPr id="5" name="Picture Placeholder 4">
            <a:extLst>
              <a:ext uri="{FF2B5EF4-FFF2-40B4-BE49-F238E27FC236}">
                <a16:creationId xmlns:a16="http://schemas.microsoft.com/office/drawing/2014/main" id="{968468C1-D27B-443A-8289-19DEE2E6D3FE}"/>
              </a:ext>
            </a:extLst>
          </p:cNvPr>
          <p:cNvSpPr>
            <a:spLocks noGrp="1"/>
          </p:cNvSpPr>
          <p:nvPr>
            <p:ph type="pic" sz="quarter" idx="11" hasCustomPrompt="1"/>
          </p:nvPr>
        </p:nvSpPr>
        <p:spPr>
          <a:xfrm>
            <a:off x="838200" y="1440610"/>
            <a:ext cx="10515600" cy="4054415"/>
          </a:xfrm>
        </p:spPr>
        <p:txBody>
          <a:bodyPr/>
          <a:lstStyle>
            <a:lvl1pPr>
              <a:defRPr/>
            </a:lvl1pPr>
          </a:lstStyle>
          <a:p>
            <a:r>
              <a:rPr lang="en-AU" dirty="0"/>
              <a:t>Insert picture or diagram</a:t>
            </a:r>
          </a:p>
        </p:txBody>
      </p:sp>
      <p:sp>
        <p:nvSpPr>
          <p:cNvPr id="4" name="Text Placeholder 3">
            <a:extLst>
              <a:ext uri="{FF2B5EF4-FFF2-40B4-BE49-F238E27FC236}">
                <a16:creationId xmlns:a16="http://schemas.microsoft.com/office/drawing/2014/main" id="{2743740A-B142-42FC-BB74-D9E63F1C51D8}"/>
              </a:ext>
            </a:extLst>
          </p:cNvPr>
          <p:cNvSpPr>
            <a:spLocks noGrp="1"/>
          </p:cNvSpPr>
          <p:nvPr>
            <p:ph type="body" sz="quarter" idx="12" hasCustomPrompt="1"/>
          </p:nvPr>
        </p:nvSpPr>
        <p:spPr>
          <a:xfrm>
            <a:off x="838200" y="5554663"/>
            <a:ext cx="6692900" cy="381000"/>
          </a:xfrm>
        </p:spPr>
        <p:txBody>
          <a:bodyPr>
            <a:noAutofit/>
          </a:bodyPr>
          <a:lstStyle>
            <a:lvl1pPr marL="0" indent="0">
              <a:buNone/>
              <a:defRPr sz="1500"/>
            </a:lvl1pPr>
            <a:lvl5pPr>
              <a:defRPr/>
            </a:lvl5pPr>
          </a:lstStyle>
          <a:p>
            <a:pPr lvl="0"/>
            <a:r>
              <a:rPr lang="en-AU" dirty="0"/>
              <a:t>Optional text for image reference</a:t>
            </a:r>
          </a:p>
        </p:txBody>
      </p:sp>
    </p:spTree>
    <p:extLst>
      <p:ext uri="{BB962C8B-B14F-4D97-AF65-F5344CB8AC3E}">
        <p14:creationId xmlns:p14="http://schemas.microsoft.com/office/powerpoint/2010/main" val="41738866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 size text content and audio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solidFill>
                  <a:schemeClr val="bg1"/>
                </a:solidFill>
                <a:ea typeface="Times New Roman" panose="02020603050405020304" pitchFamily="18" charset="0"/>
                <a:cs typeface="Calibri" panose="020F0502020204030204" pitchFamily="34" charset="0"/>
              </a:rPr>
              <a:t> </a:t>
            </a:r>
            <a:endParaRPr lang="en-AU" altLang="en-US" sz="1100" dirty="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chemeClr val="bg1"/>
                </a:solidFill>
                <a:ea typeface="Times New Roman" panose="02020603050405020304" pitchFamily="18" charset="0"/>
                <a:cs typeface="Calibri" panose="020F0502020204030204" pitchFamily="34" charset="0"/>
              </a:rPr>
              <a:t> </a:t>
            </a:r>
            <a:r>
              <a:rPr lang="en-AU" sz="95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dirty="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38200" y="767720"/>
            <a:ext cx="4104736" cy="577850"/>
          </a:xfrm>
        </p:spPr>
        <p:txBody>
          <a:bodyPr>
            <a:normAutofit/>
          </a:bodyPr>
          <a:lstStyle>
            <a:lvl1pPr marL="0" indent="0">
              <a:buNone/>
              <a:defRPr sz="1600"/>
            </a:lvl1pPr>
          </a:lstStyle>
          <a:p>
            <a:pPr lvl="0"/>
            <a:r>
              <a:rPr lang="en-US" dirty="0"/>
              <a:t>Place audio recording here and delete text box.</a:t>
            </a:r>
            <a:br>
              <a:rPr lang="en-US" dirty="0"/>
            </a:br>
            <a:r>
              <a:rPr lang="en-US" dirty="0"/>
              <a:t>To record click insert &gt; audio &gt; record audio</a:t>
            </a:r>
            <a:endParaRPr lang="en-AU" dirty="0"/>
          </a:p>
        </p:txBody>
      </p:sp>
      <p:sp>
        <p:nvSpPr>
          <p:cNvPr id="3" name="Text Placeholder 2">
            <a:extLst>
              <a:ext uri="{FF2B5EF4-FFF2-40B4-BE49-F238E27FC236}">
                <a16:creationId xmlns:a16="http://schemas.microsoft.com/office/drawing/2014/main" id="{FB15125D-1690-4057-A80F-E538A0D97427}"/>
              </a:ext>
            </a:extLst>
          </p:cNvPr>
          <p:cNvSpPr>
            <a:spLocks noGrp="1"/>
          </p:cNvSpPr>
          <p:nvPr>
            <p:ph type="body" sz="quarter" idx="13" hasCustomPrompt="1"/>
          </p:nvPr>
        </p:nvSpPr>
        <p:spPr>
          <a:xfrm>
            <a:off x="838200" y="1457864"/>
            <a:ext cx="10721975" cy="4114800"/>
          </a:xfrm>
        </p:spPr>
        <p:txBody>
          <a:bodyPr/>
          <a:lstStyle>
            <a:lvl1pPr marL="0" indent="0">
              <a:buNone/>
              <a:defRPr/>
            </a:lvl1pPr>
          </a:lstStyle>
          <a:p>
            <a:pPr lvl="0"/>
            <a:r>
              <a:rPr lang="en-US" dirty="0"/>
              <a:t>Click to add text content</a:t>
            </a:r>
          </a:p>
          <a:p>
            <a:pPr lvl="1"/>
            <a:r>
              <a:rPr lang="en-US" dirty="0"/>
              <a:t>Second level</a:t>
            </a:r>
          </a:p>
        </p:txBody>
      </p:sp>
    </p:spTree>
    <p:extLst>
      <p:ext uri="{BB962C8B-B14F-4D97-AF65-F5344CB8AC3E}">
        <p14:creationId xmlns:p14="http://schemas.microsoft.com/office/powerpoint/2010/main" val="17947779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dirty="0"/>
              <a:t>Click to edit title</a:t>
            </a:r>
            <a:endParaRPr lang="en-AU" dirty="0"/>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6343650" cy="3154362"/>
          </a:xfrm>
        </p:spPr>
        <p:txBody>
          <a:bodyPr/>
          <a:lstStyle>
            <a:lvl1pPr marL="0" indent="0">
              <a:buNone/>
              <a:defRPr/>
            </a:lvl1pPr>
            <a:lvl4pPr marL="1371600" indent="0">
              <a:buNone/>
              <a:defRPr/>
            </a:lvl4pPr>
          </a:lstStyle>
          <a:p>
            <a:pPr lvl="0"/>
            <a:r>
              <a:rPr lang="en-US" dirty="0"/>
              <a:t>Click to add text content</a:t>
            </a:r>
          </a:p>
          <a:p>
            <a:pPr lvl="1"/>
            <a:r>
              <a:rPr lang="en-US" dirty="0"/>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solidFill>
                  <a:schemeClr val="bg1"/>
                </a:solidFill>
                <a:ea typeface="Times New Roman" panose="02020603050405020304" pitchFamily="18" charset="0"/>
                <a:cs typeface="Calibri" panose="020F0502020204030204" pitchFamily="34" charset="0"/>
              </a:rPr>
              <a:t> </a:t>
            </a:r>
            <a:endParaRPr lang="en-AU" altLang="en-US" sz="1100" dirty="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chemeClr val="bg1"/>
                </a:solidFill>
                <a:ea typeface="Times New Roman" panose="02020603050405020304" pitchFamily="18" charset="0"/>
                <a:cs typeface="Calibri" panose="020F0502020204030204" pitchFamily="34" charset="0"/>
              </a:rPr>
              <a:t> </a:t>
            </a:r>
            <a:r>
              <a:rPr lang="en-AU" sz="95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dirty="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2360613"/>
            <a:ext cx="3971925" cy="3154362"/>
          </a:xfrm>
        </p:spPr>
        <p:txBody>
          <a:bodyPr/>
          <a:lstStyle>
            <a:lvl1pPr>
              <a:defRPr/>
            </a:lvl1pPr>
          </a:lstStyle>
          <a:p>
            <a:r>
              <a:rPr lang="en-AU" dirty="0"/>
              <a:t>Insert picture or diagram</a:t>
            </a:r>
          </a:p>
        </p:txBody>
      </p:sp>
    </p:spTree>
    <p:extLst>
      <p:ext uri="{BB962C8B-B14F-4D97-AF65-F5344CB8AC3E}">
        <p14:creationId xmlns:p14="http://schemas.microsoft.com/office/powerpoint/2010/main" val="2440150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ext only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10515600" cy="311740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33058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nd image with audio">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dirty="0"/>
              <a:t>Click to edit title</a:t>
            </a:r>
            <a:endParaRPr lang="en-AU" dirty="0"/>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969972"/>
            <a:ext cx="6343650" cy="2573337"/>
          </a:xfrm>
        </p:spPr>
        <p:txBody>
          <a:bodyPr/>
          <a:lstStyle>
            <a:lvl1pPr marL="0" indent="0">
              <a:buNone/>
              <a:defRPr/>
            </a:lvl1pPr>
            <a:lvl4pPr marL="1371600" indent="0">
              <a:buNone/>
              <a:defRPr/>
            </a:lvl4pPr>
          </a:lstStyle>
          <a:p>
            <a:pPr lvl="0"/>
            <a:r>
              <a:rPr lang="en-US" dirty="0"/>
              <a:t>Click to add text content</a:t>
            </a:r>
          </a:p>
          <a:p>
            <a:pPr lvl="1"/>
            <a:r>
              <a:rPr lang="en-US" dirty="0"/>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solidFill>
                  <a:schemeClr val="bg1"/>
                </a:solidFill>
                <a:ea typeface="Times New Roman" panose="02020603050405020304" pitchFamily="18" charset="0"/>
                <a:cs typeface="Calibri" panose="020F0502020204030204" pitchFamily="34" charset="0"/>
              </a:rPr>
              <a:t> </a:t>
            </a:r>
            <a:endParaRPr lang="en-AU" altLang="en-US" sz="1100" dirty="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chemeClr val="bg1"/>
                </a:solidFill>
                <a:ea typeface="Times New Roman" panose="02020603050405020304" pitchFamily="18" charset="0"/>
                <a:cs typeface="Calibri" panose="020F0502020204030204" pitchFamily="34" charset="0"/>
              </a:rPr>
              <a:t> </a:t>
            </a:r>
            <a:r>
              <a:rPr lang="en-AU" sz="95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dirty="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2970213"/>
            <a:ext cx="3971925" cy="2573337"/>
          </a:xfrm>
        </p:spPr>
        <p:txBody>
          <a:bodyPr/>
          <a:lstStyle>
            <a:lvl1pPr>
              <a:defRPr/>
            </a:lvl1pPr>
          </a:lstStyle>
          <a:p>
            <a:r>
              <a:rPr lang="en-AU" dirty="0"/>
              <a:t>Insert picture or diagram</a:t>
            </a:r>
          </a:p>
        </p:txBody>
      </p:sp>
      <p:sp>
        <p:nvSpPr>
          <p:cNvPr id="15" name="Text Placeholder 22">
            <a:extLst>
              <a:ext uri="{FF2B5EF4-FFF2-40B4-BE49-F238E27FC236}">
                <a16:creationId xmlns:a16="http://schemas.microsoft.com/office/drawing/2014/main" id="{6CEF98D6-F59C-4F9C-B5B3-EB655602E5E3}"/>
              </a:ext>
            </a:extLst>
          </p:cNvPr>
          <p:cNvSpPr>
            <a:spLocks noGrp="1"/>
          </p:cNvSpPr>
          <p:nvPr>
            <p:ph type="body" sz="quarter" idx="11" hasCustomPrompt="1"/>
          </p:nvPr>
        </p:nvSpPr>
        <p:spPr>
          <a:xfrm>
            <a:off x="838200" y="2287768"/>
            <a:ext cx="4104736" cy="577850"/>
          </a:xfrm>
        </p:spPr>
        <p:txBody>
          <a:bodyPr>
            <a:normAutofit/>
          </a:bodyPr>
          <a:lstStyle>
            <a:lvl1pPr marL="0" indent="0">
              <a:buNone/>
              <a:defRPr sz="1600"/>
            </a:lvl1pPr>
          </a:lstStyle>
          <a:p>
            <a:pPr lvl="0"/>
            <a:r>
              <a:rPr lang="en-US" dirty="0"/>
              <a:t>Place audio recording here and delete text box.</a:t>
            </a:r>
            <a:br>
              <a:rPr lang="en-US" dirty="0"/>
            </a:br>
            <a:r>
              <a:rPr lang="en-US" dirty="0"/>
              <a:t>To record click insert &gt; audio &gt; record audio</a:t>
            </a:r>
            <a:endParaRPr lang="en-AU" dirty="0"/>
          </a:p>
        </p:txBody>
      </p:sp>
    </p:spTree>
    <p:extLst>
      <p:ext uri="{BB962C8B-B14F-4D97-AF65-F5344CB8AC3E}">
        <p14:creationId xmlns:p14="http://schemas.microsoft.com/office/powerpoint/2010/main" val="38754514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pt 2 Text and image with audio">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9349596" cy="1325563"/>
          </a:xfrm>
        </p:spPr>
        <p:txBody>
          <a:bodyPr/>
          <a:lstStyle>
            <a:lvl1pPr>
              <a:defRPr>
                <a:latin typeface="+mn-lt"/>
              </a:defRPr>
            </a:lvl1pPr>
          </a:lstStyle>
          <a:p>
            <a:r>
              <a:rPr lang="en-US" dirty="0"/>
              <a:t>Click to edit title</a:t>
            </a:r>
            <a:endParaRPr lang="en-AU" dirty="0"/>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424024"/>
            <a:ext cx="6343650" cy="3119286"/>
          </a:xfrm>
        </p:spPr>
        <p:txBody>
          <a:bodyPr/>
          <a:lstStyle>
            <a:lvl1pPr marL="0" indent="0">
              <a:buNone/>
              <a:defRPr/>
            </a:lvl1pPr>
            <a:lvl4pPr marL="1371600" indent="0">
              <a:buNone/>
              <a:defRPr/>
            </a:lvl4pPr>
          </a:lstStyle>
          <a:p>
            <a:pPr lvl="0"/>
            <a:r>
              <a:rPr lang="en-US" dirty="0"/>
              <a:t>Click to add text content</a:t>
            </a:r>
          </a:p>
          <a:p>
            <a:pPr lvl="1"/>
            <a:r>
              <a:rPr lang="en-US" dirty="0"/>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solidFill>
                  <a:schemeClr val="bg1"/>
                </a:solidFill>
                <a:ea typeface="Times New Roman" panose="02020603050405020304" pitchFamily="18" charset="0"/>
                <a:cs typeface="Calibri" panose="020F0502020204030204" pitchFamily="34" charset="0"/>
              </a:rPr>
              <a:t> </a:t>
            </a:r>
            <a:endParaRPr lang="en-AU" altLang="en-US" sz="1100" dirty="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chemeClr val="bg1"/>
                </a:solidFill>
                <a:ea typeface="Times New Roman" panose="02020603050405020304" pitchFamily="18" charset="0"/>
                <a:cs typeface="Calibri" panose="020F0502020204030204" pitchFamily="34" charset="0"/>
              </a:rPr>
              <a:t> </a:t>
            </a:r>
            <a:r>
              <a:rPr lang="en-AU" sz="95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dirty="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2424025"/>
            <a:ext cx="3971925" cy="3119526"/>
          </a:xfrm>
        </p:spPr>
        <p:txBody>
          <a:bodyPr/>
          <a:lstStyle>
            <a:lvl1pPr>
              <a:defRPr/>
            </a:lvl1pPr>
          </a:lstStyle>
          <a:p>
            <a:r>
              <a:rPr lang="en-AU" dirty="0"/>
              <a:t>Insert picture or diagram</a:t>
            </a:r>
          </a:p>
        </p:txBody>
      </p:sp>
      <p:sp>
        <p:nvSpPr>
          <p:cNvPr id="15" name="Text Placeholder 22">
            <a:extLst>
              <a:ext uri="{FF2B5EF4-FFF2-40B4-BE49-F238E27FC236}">
                <a16:creationId xmlns:a16="http://schemas.microsoft.com/office/drawing/2014/main" id="{6CEF98D6-F59C-4F9C-B5B3-EB655602E5E3}"/>
              </a:ext>
            </a:extLst>
          </p:cNvPr>
          <p:cNvSpPr>
            <a:spLocks noGrp="1"/>
          </p:cNvSpPr>
          <p:nvPr>
            <p:ph type="body" sz="quarter" idx="11" hasCustomPrompt="1"/>
          </p:nvPr>
        </p:nvSpPr>
        <p:spPr>
          <a:xfrm>
            <a:off x="10291312" y="882709"/>
            <a:ext cx="1062487" cy="1325563"/>
          </a:xfrm>
        </p:spPr>
        <p:txBody>
          <a:bodyPr>
            <a:normAutofit/>
          </a:bodyPr>
          <a:lstStyle>
            <a:lvl1pPr marL="0" indent="0">
              <a:buNone/>
              <a:defRPr sz="1200"/>
            </a:lvl1pPr>
          </a:lstStyle>
          <a:p>
            <a:pPr lvl="0"/>
            <a:r>
              <a:rPr lang="en-US" dirty="0"/>
              <a:t>Place audio recording here and delete text box.</a:t>
            </a:r>
            <a:endParaRPr lang="en-AU" dirty="0"/>
          </a:p>
        </p:txBody>
      </p:sp>
    </p:spTree>
    <p:extLst>
      <p:ext uri="{BB962C8B-B14F-4D97-AF65-F5344CB8AC3E}">
        <p14:creationId xmlns:p14="http://schemas.microsoft.com/office/powerpoint/2010/main" val="9990306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Question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dirty="0"/>
              <a:t>Click to edit title</a:t>
            </a:r>
            <a:endParaRPr lang="en-AU" dirty="0"/>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10515600" cy="3117402"/>
          </a:xfrm>
        </p:spPr>
        <p:txBody>
          <a:bodyPr/>
          <a:lstStyle>
            <a:lvl1pPr marL="0" indent="0">
              <a:buNone/>
              <a:defRPr/>
            </a:lvl1pPr>
            <a:lvl4pPr marL="1371600" indent="0">
              <a:buNone/>
              <a:defRPr/>
            </a:lvl4pPr>
          </a:lstStyle>
          <a:p>
            <a:pPr lvl="0"/>
            <a:r>
              <a:rPr lang="en-US" dirty="0"/>
              <a:t>Click to add text content</a:t>
            </a:r>
          </a:p>
          <a:p>
            <a:pPr lvl="1"/>
            <a:r>
              <a:rPr lang="en-US" dirty="0"/>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66526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solidFill>
                  <a:schemeClr val="bg1"/>
                </a:solidFill>
                <a:ea typeface="Times New Roman" panose="02020603050405020304" pitchFamily="18" charset="0"/>
                <a:cs typeface="Calibri" panose="020F0502020204030204" pitchFamily="34" charset="0"/>
              </a:rPr>
              <a:t> </a:t>
            </a:r>
            <a:endParaRPr lang="en-AU" altLang="en-US" sz="1100" dirty="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chemeClr val="bg1"/>
                </a:solidFill>
                <a:ea typeface="Times New Roman" panose="02020603050405020304" pitchFamily="18" charset="0"/>
                <a:cs typeface="Calibri" panose="020F0502020204030204" pitchFamily="34" charset="0"/>
              </a:rPr>
              <a:t>  </a:t>
            </a:r>
            <a:r>
              <a:rPr lang="en-AU" sz="95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sz="9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lnSpc>
                <a:spcPct val="107000"/>
              </a:lnSpc>
            </a:pPr>
            <a:endParaRPr lang="en-AU" altLang="en-US" sz="950" spc="-10" dirty="0">
              <a:solidFill>
                <a:schemeClr val="bg1"/>
              </a:solidFill>
              <a:ea typeface="Calibri" panose="020F0502020204030204" pitchFamily="34" charset="0"/>
              <a:cs typeface="Times New Roman" panose="02020603050405020304" pitchFamily="18" charset="0"/>
            </a:endParaRPr>
          </a:p>
        </p:txBody>
      </p:sp>
      <p:sp>
        <p:nvSpPr>
          <p:cNvPr id="6" name="Action Button: Get Information 5">
            <a:hlinkClick r:id="" action="ppaction://hlinkshowjump?jump=nextslide" highlightClick="1"/>
            <a:extLst>
              <a:ext uri="{FF2B5EF4-FFF2-40B4-BE49-F238E27FC236}">
                <a16:creationId xmlns:a16="http://schemas.microsoft.com/office/drawing/2014/main" id="{3F03C058-EA07-4D9B-A1EE-240F2906A2AF}"/>
              </a:ext>
            </a:extLst>
          </p:cNvPr>
          <p:cNvSpPr/>
          <p:nvPr userDrawn="1"/>
        </p:nvSpPr>
        <p:spPr>
          <a:xfrm>
            <a:off x="838200" y="5550484"/>
            <a:ext cx="740938" cy="740938"/>
          </a:xfrm>
          <a:prstGeom prst="actionButtonInform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TextBox 6">
            <a:extLst>
              <a:ext uri="{FF2B5EF4-FFF2-40B4-BE49-F238E27FC236}">
                <a16:creationId xmlns:a16="http://schemas.microsoft.com/office/drawing/2014/main" id="{D952F74D-9B6F-4AA9-9DD7-C1E45173E2EE}"/>
              </a:ext>
            </a:extLst>
          </p:cNvPr>
          <p:cNvSpPr txBox="1"/>
          <p:nvPr userDrawn="1"/>
        </p:nvSpPr>
        <p:spPr>
          <a:xfrm>
            <a:off x="1579138" y="5736287"/>
            <a:ext cx="3619500" cy="369332"/>
          </a:xfrm>
          <a:prstGeom prst="rect">
            <a:avLst/>
          </a:prstGeom>
          <a:noFill/>
        </p:spPr>
        <p:txBody>
          <a:bodyPr wrap="square" rtlCol="0">
            <a:spAutoFit/>
          </a:bodyPr>
          <a:lstStyle/>
          <a:p>
            <a:r>
              <a:rPr lang="en-AU" dirty="0">
                <a:solidFill>
                  <a:srgbClr val="397A80"/>
                </a:solidFill>
              </a:rPr>
              <a:t>Click here for answer</a:t>
            </a:r>
          </a:p>
        </p:txBody>
      </p:sp>
    </p:spTree>
    <p:extLst>
      <p:ext uri="{BB962C8B-B14F-4D97-AF65-F5344CB8AC3E}">
        <p14:creationId xmlns:p14="http://schemas.microsoft.com/office/powerpoint/2010/main" val="21676164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estion slide option 2">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dirty="0"/>
              <a:t>Click to edit title</a:t>
            </a:r>
            <a:endParaRPr lang="en-AU" dirty="0"/>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5114925" cy="3154362"/>
          </a:xfrm>
        </p:spPr>
        <p:txBody>
          <a:bodyPr/>
          <a:lstStyle>
            <a:lvl1pPr marL="0" indent="0">
              <a:buNone/>
              <a:defRPr/>
            </a:lvl1pPr>
            <a:lvl4pPr marL="1371600" indent="0">
              <a:buNone/>
              <a:defRPr/>
            </a:lvl4pPr>
          </a:lstStyle>
          <a:p>
            <a:pPr lvl="0"/>
            <a:r>
              <a:rPr lang="en-US" dirty="0"/>
              <a:t>Click to add text content</a:t>
            </a:r>
          </a:p>
          <a:p>
            <a:pPr lvl="1"/>
            <a:r>
              <a:rPr lang="en-US" dirty="0"/>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solidFill>
                  <a:schemeClr val="bg1"/>
                </a:solidFill>
                <a:ea typeface="Times New Roman" panose="02020603050405020304" pitchFamily="18" charset="0"/>
                <a:cs typeface="Calibri" panose="020F0502020204030204" pitchFamily="34" charset="0"/>
              </a:rPr>
              <a:t> </a:t>
            </a:r>
            <a:endParaRPr lang="en-AU" altLang="en-US" sz="1100" dirty="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chemeClr val="bg1"/>
                </a:solidFill>
                <a:ea typeface="Times New Roman" panose="02020603050405020304" pitchFamily="18" charset="0"/>
                <a:cs typeface="Calibri" panose="020F0502020204030204" pitchFamily="34" charset="0"/>
              </a:rPr>
              <a:t> </a:t>
            </a:r>
            <a:r>
              <a:rPr lang="en-AU" sz="95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dirty="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6238875" y="2360613"/>
            <a:ext cx="5114925" cy="3154362"/>
          </a:xfrm>
        </p:spPr>
        <p:txBody>
          <a:bodyPr/>
          <a:lstStyle>
            <a:lvl1pPr>
              <a:defRPr/>
            </a:lvl1pPr>
          </a:lstStyle>
          <a:p>
            <a:r>
              <a:rPr lang="en-AU" dirty="0"/>
              <a:t>Insert picture or diagram</a:t>
            </a:r>
          </a:p>
        </p:txBody>
      </p:sp>
      <p:sp>
        <p:nvSpPr>
          <p:cNvPr id="15" name="Action Button: Get Information 14">
            <a:hlinkClick r:id="" action="ppaction://hlinkshowjump?jump=nextslide" highlightClick="1"/>
            <a:extLst>
              <a:ext uri="{FF2B5EF4-FFF2-40B4-BE49-F238E27FC236}">
                <a16:creationId xmlns:a16="http://schemas.microsoft.com/office/drawing/2014/main" id="{496907BB-7AF1-4D4F-8816-E332EE04EF74}"/>
              </a:ext>
            </a:extLst>
          </p:cNvPr>
          <p:cNvSpPr/>
          <p:nvPr userDrawn="1"/>
        </p:nvSpPr>
        <p:spPr>
          <a:xfrm>
            <a:off x="838200" y="5550484"/>
            <a:ext cx="740938" cy="740938"/>
          </a:xfrm>
          <a:prstGeom prst="actionButtonInform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 name="TextBox 15">
            <a:extLst>
              <a:ext uri="{FF2B5EF4-FFF2-40B4-BE49-F238E27FC236}">
                <a16:creationId xmlns:a16="http://schemas.microsoft.com/office/drawing/2014/main" id="{D65FC7B1-F2FD-48FD-85E7-27B7E419A03A}"/>
              </a:ext>
            </a:extLst>
          </p:cNvPr>
          <p:cNvSpPr txBox="1"/>
          <p:nvPr userDrawn="1"/>
        </p:nvSpPr>
        <p:spPr>
          <a:xfrm>
            <a:off x="1579138" y="5736287"/>
            <a:ext cx="3619500" cy="369332"/>
          </a:xfrm>
          <a:prstGeom prst="rect">
            <a:avLst/>
          </a:prstGeom>
          <a:noFill/>
        </p:spPr>
        <p:txBody>
          <a:bodyPr wrap="square" rtlCol="0">
            <a:spAutoFit/>
          </a:bodyPr>
          <a:lstStyle/>
          <a:p>
            <a:r>
              <a:rPr lang="en-AU" dirty="0">
                <a:solidFill>
                  <a:srgbClr val="397A80"/>
                </a:solidFill>
              </a:rPr>
              <a:t>Click here for answer</a:t>
            </a:r>
          </a:p>
        </p:txBody>
      </p:sp>
    </p:spTree>
    <p:extLst>
      <p:ext uri="{BB962C8B-B14F-4D97-AF65-F5344CB8AC3E}">
        <p14:creationId xmlns:p14="http://schemas.microsoft.com/office/powerpoint/2010/main" val="21972878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breakout box">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dirty="0"/>
              <a:t>Click to edit title</a:t>
            </a:r>
            <a:endParaRPr lang="en-AU" dirty="0"/>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7629525" cy="3117402"/>
          </a:xfrm>
        </p:spPr>
        <p:txBody>
          <a:bodyPr/>
          <a:lstStyle>
            <a:lvl1pPr marL="0" indent="0">
              <a:buNone/>
              <a:defRPr/>
            </a:lvl1pPr>
            <a:lvl4pPr marL="1371600" indent="0">
              <a:buNone/>
              <a:defRPr/>
            </a:lvl4pPr>
          </a:lstStyle>
          <a:p>
            <a:pPr lvl="0"/>
            <a:r>
              <a:rPr lang="en-US" dirty="0"/>
              <a:t>Click to add text content</a:t>
            </a:r>
          </a:p>
          <a:p>
            <a:pPr lvl="1"/>
            <a:r>
              <a:rPr lang="en-US" dirty="0"/>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solidFill>
                  <a:schemeClr val="bg1"/>
                </a:solidFill>
                <a:ea typeface="Times New Roman" panose="02020603050405020304" pitchFamily="18" charset="0"/>
                <a:cs typeface="Calibri" panose="020F0502020204030204" pitchFamily="34" charset="0"/>
              </a:rPr>
              <a:t> </a:t>
            </a:r>
            <a:endParaRPr lang="en-AU" altLang="en-US" sz="1100" dirty="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chemeClr val="bg1"/>
                </a:solidFill>
                <a:ea typeface="Times New Roman" panose="02020603050405020304" pitchFamily="18" charset="0"/>
                <a:cs typeface="Calibri" panose="020F0502020204030204" pitchFamily="34" charset="0"/>
              </a:rPr>
              <a:t> </a:t>
            </a:r>
            <a:r>
              <a:rPr lang="en-AU" sz="95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dirty="0">
              <a:solidFill>
                <a:schemeClr val="bg1"/>
              </a:solidFill>
              <a:ea typeface="Calibri" panose="020F050202020403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id="{787B9838-9AA5-44B4-BDFD-7637A9A1D5EF}"/>
              </a:ext>
            </a:extLst>
          </p:cNvPr>
          <p:cNvSpPr>
            <a:spLocks noGrp="1"/>
          </p:cNvSpPr>
          <p:nvPr>
            <p:ph type="body" sz="quarter" idx="10" hasCustomPrompt="1"/>
          </p:nvPr>
        </p:nvSpPr>
        <p:spPr>
          <a:xfrm>
            <a:off x="8677275" y="2360373"/>
            <a:ext cx="2676525" cy="3117402"/>
          </a:xfrm>
          <a:solidFill>
            <a:srgbClr val="397A80"/>
          </a:solidFill>
        </p:spPr>
        <p:txBody>
          <a:bodyPr/>
          <a:lstStyle>
            <a:lvl1pPr marL="0" indent="0">
              <a:buNone/>
              <a:defRPr>
                <a:solidFill>
                  <a:schemeClr val="bg1"/>
                </a:solidFill>
              </a:defRPr>
            </a:lvl1pPr>
            <a:lvl2pPr marL="457200" indent="0">
              <a:buNone/>
              <a:defRPr/>
            </a:lvl2pPr>
          </a:lstStyle>
          <a:p>
            <a:pPr lvl="0"/>
            <a:r>
              <a:rPr lang="en-US" dirty="0"/>
              <a:t>Click to edit breakout box</a:t>
            </a:r>
          </a:p>
        </p:txBody>
      </p:sp>
    </p:spTree>
    <p:extLst>
      <p:ext uri="{BB962C8B-B14F-4D97-AF65-F5344CB8AC3E}">
        <p14:creationId xmlns:p14="http://schemas.microsoft.com/office/powerpoint/2010/main" val="29815820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pyright disclaimer">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solidFill>
                  <a:schemeClr val="bg1"/>
                </a:solidFill>
                <a:ea typeface="Times New Roman" panose="02020603050405020304" pitchFamily="18" charset="0"/>
                <a:cs typeface="Calibri" panose="020F0502020204030204" pitchFamily="34" charset="0"/>
              </a:rPr>
              <a:t> </a:t>
            </a:r>
            <a:endParaRPr lang="en-AU" altLang="en-US" sz="1100" dirty="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chemeClr val="bg1"/>
                </a:solidFill>
                <a:ea typeface="Times New Roman" panose="02020603050405020304" pitchFamily="18" charset="0"/>
                <a:cs typeface="Calibri" panose="020F0502020204030204" pitchFamily="34" charset="0"/>
              </a:rPr>
              <a:t> </a:t>
            </a:r>
            <a:r>
              <a:rPr lang="en-AU" sz="95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dirty="0">
              <a:solidFill>
                <a:schemeClr val="bg1"/>
              </a:solidFil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3789C09-E053-4CF2-A32D-8E215CB69A28}"/>
              </a:ext>
            </a:extLst>
          </p:cNvPr>
          <p:cNvSpPr txBox="1"/>
          <p:nvPr userDrawn="1"/>
        </p:nvSpPr>
        <p:spPr>
          <a:xfrm>
            <a:off x="838200" y="1099944"/>
            <a:ext cx="10515600" cy="769441"/>
          </a:xfrm>
          <a:prstGeom prst="rect">
            <a:avLst/>
          </a:prstGeom>
          <a:noFill/>
        </p:spPr>
        <p:txBody>
          <a:bodyPr wrap="square" rtlCol="0">
            <a:spAutoFit/>
          </a:bodyPr>
          <a:lstStyle/>
          <a:p>
            <a:r>
              <a:rPr lang="en-AU" sz="4400" dirty="0"/>
              <a:t>Copyright statement</a:t>
            </a:r>
          </a:p>
        </p:txBody>
      </p:sp>
      <p:sp>
        <p:nvSpPr>
          <p:cNvPr id="2" name="TextBox 1">
            <a:extLst>
              <a:ext uri="{FF2B5EF4-FFF2-40B4-BE49-F238E27FC236}">
                <a16:creationId xmlns:a16="http://schemas.microsoft.com/office/drawing/2014/main" id="{145CD593-D986-4AB4-989A-D1EDAD34BA34}"/>
              </a:ext>
            </a:extLst>
          </p:cNvPr>
          <p:cNvSpPr txBox="1"/>
          <p:nvPr userDrawn="1"/>
        </p:nvSpPr>
        <p:spPr>
          <a:xfrm>
            <a:off x="838200" y="1949570"/>
            <a:ext cx="9858555" cy="3476445"/>
          </a:xfrm>
          <a:prstGeom prst="rect">
            <a:avLst/>
          </a:prstGeom>
          <a:noFill/>
        </p:spPr>
        <p:txBody>
          <a:bodyPr wrap="square" rtlCol="0">
            <a:spAutoFit/>
          </a:bodyPr>
          <a:lstStyle/>
          <a:p>
            <a:pPr lvl="0"/>
            <a:r>
              <a:rPr lang="en-AU" dirty="0">
                <a:latin typeface="Segoe UI" panose="020B0502040204020203" pitchFamily="34" charset="0"/>
                <a:cs typeface="Segoe UI" panose="020B0502040204020203" pitchFamily="34" charset="0"/>
              </a:rPr>
              <a:t>The Department for Education, South Australia, has created teaching and curriculum resources to support students during the staged return to school in 2022. </a:t>
            </a:r>
          </a:p>
          <a:p>
            <a:pPr lvl="0"/>
            <a:endParaRPr lang="en-AU" dirty="0">
              <a:latin typeface="Segoe UI" panose="020B0502040204020203" pitchFamily="34" charset="0"/>
              <a:cs typeface="Segoe UI" panose="020B0502040204020203" pitchFamily="34" charset="0"/>
            </a:endParaRPr>
          </a:p>
          <a:p>
            <a:pPr lvl="0"/>
            <a:r>
              <a:rPr lang="en-AU" dirty="0">
                <a:latin typeface="Segoe UI" panose="020B0502040204020203" pitchFamily="34" charset="0"/>
                <a:cs typeface="Segoe UI" panose="020B0502040204020203" pitchFamily="34" charset="0"/>
              </a:rPr>
              <a:t>The resources are available for students, parents and teachers in South Australia, where students are undertaking remote learning.  </a:t>
            </a:r>
          </a:p>
          <a:p>
            <a:pPr lvl="0"/>
            <a:endParaRPr lang="en-AU" dirty="0">
              <a:latin typeface="Segoe UI" panose="020B0502040204020203" pitchFamily="34" charset="0"/>
              <a:cs typeface="Segoe UI" panose="020B0502040204020203" pitchFamily="34" charset="0"/>
            </a:endParaRPr>
          </a:p>
          <a:p>
            <a:pPr lvl="0"/>
            <a:r>
              <a:rPr lang="en-AU" dirty="0">
                <a:latin typeface="Segoe UI" panose="020B0502040204020203" pitchFamily="34" charset="0"/>
                <a:cs typeface="Segoe UI" panose="020B0502040204020203" pitchFamily="34" charset="0"/>
              </a:rPr>
              <a:t>The material has been produced and communicated on behalf of the State and, to the extent necessary, in reliance on section 113P and/or Part VII of the </a:t>
            </a:r>
            <a:r>
              <a:rPr lang="en-AU" i="1" dirty="0">
                <a:latin typeface="Segoe UI" panose="020B0502040204020203" pitchFamily="34" charset="0"/>
                <a:cs typeface="Segoe UI" panose="020B0502040204020203" pitchFamily="34" charset="0"/>
              </a:rPr>
              <a:t>Copyright Act 1968 </a:t>
            </a:r>
            <a:r>
              <a:rPr lang="en-AU" dirty="0">
                <a:latin typeface="Segoe UI" panose="020B0502040204020203" pitchFamily="34" charset="0"/>
                <a:cs typeface="Segoe UI" panose="020B0502040204020203" pitchFamily="34" charset="0"/>
              </a:rPr>
              <a:t>(</a:t>
            </a:r>
            <a:r>
              <a:rPr lang="en-AU" dirty="0" err="1">
                <a:latin typeface="Segoe UI" panose="020B0502040204020203" pitchFamily="34" charset="0"/>
                <a:cs typeface="Segoe UI" panose="020B0502040204020203" pitchFamily="34" charset="0"/>
              </a:rPr>
              <a:t>Cth</a:t>
            </a:r>
            <a:r>
              <a:rPr lang="en-AU" dirty="0">
                <a:latin typeface="Segoe UI" panose="020B0502040204020203" pitchFamily="34" charset="0"/>
                <a:cs typeface="Segoe UI" panose="020B0502040204020203" pitchFamily="34" charset="0"/>
              </a:rPr>
              <a:t>).</a:t>
            </a:r>
          </a:p>
          <a:p>
            <a:pPr lvl="0"/>
            <a:endParaRPr lang="en-AU" dirty="0">
              <a:latin typeface="Segoe UI" panose="020B0502040204020203" pitchFamily="34" charset="0"/>
              <a:cs typeface="Segoe UI" panose="020B0502040204020203" pitchFamily="34" charset="0"/>
            </a:endParaRPr>
          </a:p>
          <a:p>
            <a:pPr lvl="0"/>
            <a:r>
              <a:rPr lang="en-AU" dirty="0">
                <a:latin typeface="Segoe UI" panose="020B0502040204020203" pitchFamily="34" charset="0"/>
                <a:cs typeface="Segoe UI" panose="020B0502040204020203" pitchFamily="34" charset="0"/>
              </a:rPr>
              <a:t>If you believe you own or otherwise have an interest in the copyright in any aspect of these materials and object to its use, please notify </a:t>
            </a:r>
            <a:r>
              <a:rPr lang="en-AU" dirty="0">
                <a:latin typeface="Segoe UI" panose="020B0502040204020203" pitchFamily="34" charset="0"/>
                <a:cs typeface="Segoe UI" panose="020B0502040204020203" pitchFamily="34" charset="0"/>
                <a:hlinkClick r:id="rId3"/>
              </a:rPr>
              <a:t>education.customers@sa.gov.au </a:t>
            </a:r>
            <a:endParaRPr lang="en-AU" dirty="0">
              <a:latin typeface="Segoe UI" panose="020B0502040204020203" pitchFamily="34" charset="0"/>
              <a:cs typeface="Segoe UI" panose="020B0502040204020203" pitchFamily="34" charset="0"/>
            </a:endParaRPr>
          </a:p>
          <a:p>
            <a:endParaRPr lang="en-AU" dirty="0"/>
          </a:p>
        </p:txBody>
      </p:sp>
    </p:spTree>
    <p:extLst>
      <p:ext uri="{BB962C8B-B14F-4D97-AF65-F5344CB8AC3E}">
        <p14:creationId xmlns:p14="http://schemas.microsoft.com/office/powerpoint/2010/main" val="14563306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End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EB3498-21F4-42F0-BF67-C41094D7D321}"/>
              </a:ext>
            </a:extLst>
          </p:cNvPr>
          <p:cNvSpPr>
            <a:spLocks noGrp="1"/>
          </p:cNvSpPr>
          <p:nvPr>
            <p:ph type="dt" sz="half" idx="10"/>
          </p:nvPr>
        </p:nvSpPr>
        <p:spPr/>
        <p:txBody>
          <a:bodyPr/>
          <a:lstStyle/>
          <a:p>
            <a:fld id="{3B4D0874-BDAC-44FE-ADE4-8E491468D91D}" type="datetimeFigureOut">
              <a:rPr lang="en-AU" smtClean="0"/>
              <a:t>30/03/2022</a:t>
            </a:fld>
            <a:endParaRPr lang="en-AU"/>
          </a:p>
        </p:txBody>
      </p:sp>
      <p:sp>
        <p:nvSpPr>
          <p:cNvPr id="3" name="Footer Placeholder 2">
            <a:extLst>
              <a:ext uri="{FF2B5EF4-FFF2-40B4-BE49-F238E27FC236}">
                <a16:creationId xmlns:a16="http://schemas.microsoft.com/office/drawing/2014/main" id="{2BC31C6B-6371-4829-9F74-DE8BF49EAD04}"/>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B3055B9D-D857-4B06-83C8-51533B7029A7}"/>
              </a:ext>
            </a:extLst>
          </p:cNvPr>
          <p:cNvSpPr>
            <a:spLocks noGrp="1"/>
          </p:cNvSpPr>
          <p:nvPr>
            <p:ph type="sldNum" sz="quarter" idx="12"/>
          </p:nvPr>
        </p:nvSpPr>
        <p:spPr/>
        <p:txBody>
          <a:bodyPr/>
          <a:lstStyle/>
          <a:p>
            <a:fld id="{EC56B5F7-B2A7-46F3-89A4-4CD4F447CD98}" type="slidenum">
              <a:rPr lang="en-AU" smtClean="0"/>
              <a:t>‹#›</a:t>
            </a:fld>
            <a:endParaRPr lang="en-AU"/>
          </a:p>
        </p:txBody>
      </p:sp>
      <p:pic>
        <p:nvPicPr>
          <p:cNvPr id="5" name="Picture 4" descr="A picture containing diagram&#10;&#10;Description automatically generated">
            <a:extLst>
              <a:ext uri="{FF2B5EF4-FFF2-40B4-BE49-F238E27FC236}">
                <a16:creationId xmlns:a16="http://schemas.microsoft.com/office/drawing/2014/main" id="{0A021A1C-406F-4A9D-B032-D4B25FFA35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2122917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size pictur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CE1B8D05-310A-41FC-AD98-FEEEA8566761}"/>
              </a:ext>
            </a:extLst>
          </p:cNvPr>
          <p:cNvSpPr>
            <a:spLocks noGrp="1"/>
          </p:cNvSpPr>
          <p:nvPr>
            <p:ph type="pic" sz="quarter" idx="10" hasCustomPrompt="1"/>
          </p:nvPr>
        </p:nvSpPr>
        <p:spPr>
          <a:xfrm>
            <a:off x="838200" y="2314575"/>
            <a:ext cx="10515600" cy="3219450"/>
          </a:xfrm>
        </p:spPr>
        <p:txBody>
          <a:bodyPr/>
          <a:lstStyle>
            <a:lvl1pPr marL="0" indent="0">
              <a:buNone/>
              <a:defRPr/>
            </a:lvl1pPr>
          </a:lstStyle>
          <a:p>
            <a:r>
              <a:rPr lang="en-AU"/>
              <a:t>Add picture or diagram</a:t>
            </a:r>
          </a:p>
        </p:txBody>
      </p:sp>
    </p:spTree>
    <p:extLst>
      <p:ext uri="{BB962C8B-B14F-4D97-AF65-F5344CB8AC3E}">
        <p14:creationId xmlns:p14="http://schemas.microsoft.com/office/powerpoint/2010/main" val="2665396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4" name="Media Placeholder 3">
            <a:extLst>
              <a:ext uri="{FF2B5EF4-FFF2-40B4-BE49-F238E27FC236}">
                <a16:creationId xmlns:a16="http://schemas.microsoft.com/office/drawing/2014/main" id="{903D64E8-8A6E-41E6-92D3-BC734D8E20D7}"/>
              </a:ext>
            </a:extLst>
          </p:cNvPr>
          <p:cNvSpPr>
            <a:spLocks noGrp="1"/>
          </p:cNvSpPr>
          <p:nvPr>
            <p:ph type="media" sz="quarter" idx="10" hasCustomPrompt="1"/>
          </p:nvPr>
        </p:nvSpPr>
        <p:spPr>
          <a:xfrm>
            <a:off x="838200" y="2390775"/>
            <a:ext cx="10515600" cy="2914650"/>
          </a:xfrm>
        </p:spPr>
        <p:txBody>
          <a:bodyPr/>
          <a:lstStyle>
            <a:lvl1pPr marL="0" indent="0">
              <a:buNone/>
              <a:defRPr/>
            </a:lvl1pPr>
          </a:lstStyle>
          <a:p>
            <a:r>
              <a:rPr lang="en-AU"/>
              <a:t>To embed a YouTube video click insert &gt; video &gt; online video</a:t>
            </a:r>
          </a:p>
        </p:txBody>
      </p:sp>
    </p:spTree>
    <p:extLst>
      <p:ext uri="{BB962C8B-B14F-4D97-AF65-F5344CB8AC3E}">
        <p14:creationId xmlns:p14="http://schemas.microsoft.com/office/powerpoint/2010/main" val="4098372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udio content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101653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881223"/>
            <a:ext cx="10515600" cy="2596550"/>
          </a:xfrm>
        </p:spPr>
        <p:txBody>
          <a:bodyPr/>
          <a:lstStyle>
            <a:lvl1pPr marL="0" indent="0">
              <a:buNone/>
              <a:defRPr/>
            </a:lvl1pPr>
          </a:lstStyle>
          <a:p>
            <a:pPr lvl="0"/>
            <a:r>
              <a:rPr lang="en-US"/>
              <a:t>Click to add text content</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38200" y="2011512"/>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Tree>
    <p:extLst>
      <p:ext uri="{BB962C8B-B14F-4D97-AF65-F5344CB8AC3E}">
        <p14:creationId xmlns:p14="http://schemas.microsoft.com/office/powerpoint/2010/main" val="567652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udio right with a lot of text content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9306464" cy="101653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011513"/>
            <a:ext cx="10515600" cy="3561152"/>
          </a:xfrm>
        </p:spPr>
        <p:txBody>
          <a:bodyPr/>
          <a:lstStyle>
            <a:lvl1pPr marL="0" indent="0">
              <a:buNone/>
              <a:defRPr/>
            </a:lvl1pPr>
          </a:lstStyle>
          <a:p>
            <a:pPr lvl="0"/>
            <a:r>
              <a:rPr lang="en-US"/>
              <a:t>Click to add text content</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10258248" y="882711"/>
            <a:ext cx="1095552" cy="1016537"/>
          </a:xfrm>
        </p:spPr>
        <p:txBody>
          <a:bodyPr>
            <a:normAutofit/>
          </a:bodyPr>
          <a:lstStyle>
            <a:lvl1pPr marL="0" indent="0">
              <a:buNone/>
              <a:defRPr sz="1100"/>
            </a:lvl1pPr>
          </a:lstStyle>
          <a:p>
            <a:pPr lvl="0"/>
            <a:r>
              <a:rPr lang="en-US"/>
              <a:t>Place audio recording here and delete text box.</a:t>
            </a:r>
            <a:endParaRPr lang="en-AU"/>
          </a:p>
        </p:txBody>
      </p:sp>
    </p:spTree>
    <p:extLst>
      <p:ext uri="{BB962C8B-B14F-4D97-AF65-F5344CB8AC3E}">
        <p14:creationId xmlns:p14="http://schemas.microsoft.com/office/powerpoint/2010/main" val="3289647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ultiple audio with a lot of text content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101653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011513"/>
            <a:ext cx="10515600" cy="3561152"/>
          </a:xfrm>
        </p:spPr>
        <p:txBody>
          <a:bodyPr/>
          <a:lstStyle>
            <a:lvl1pPr marL="0" indent="0">
              <a:buNone/>
              <a:defRPr/>
            </a:lvl1pPr>
          </a:lstStyle>
          <a:p>
            <a:pPr lvl="0"/>
            <a:r>
              <a:rPr lang="en-US"/>
              <a:t>Click to add text content</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6265" y="2011511"/>
            <a:ext cx="751936" cy="1016537"/>
          </a:xfrm>
        </p:spPr>
        <p:txBody>
          <a:bodyPr>
            <a:normAutofit/>
          </a:bodyPr>
          <a:lstStyle>
            <a:lvl1pPr marL="0" indent="0">
              <a:buNone/>
              <a:defRPr sz="1100"/>
            </a:lvl1pPr>
          </a:lstStyle>
          <a:p>
            <a:pPr lvl="0"/>
            <a:r>
              <a:rPr lang="en-US"/>
              <a:t>Place audio recording here and delete text box.</a:t>
            </a:r>
            <a:endParaRPr lang="en-AU"/>
          </a:p>
        </p:txBody>
      </p:sp>
      <p:sp>
        <p:nvSpPr>
          <p:cNvPr id="14" name="Text Placeholder 22">
            <a:extLst>
              <a:ext uri="{FF2B5EF4-FFF2-40B4-BE49-F238E27FC236}">
                <a16:creationId xmlns:a16="http://schemas.microsoft.com/office/drawing/2014/main" id="{E1A4F55B-2933-4915-8DF5-46CCF219C114}"/>
              </a:ext>
            </a:extLst>
          </p:cNvPr>
          <p:cNvSpPr>
            <a:spLocks noGrp="1"/>
          </p:cNvSpPr>
          <p:nvPr>
            <p:ph type="body" sz="quarter" idx="11" hasCustomPrompt="1"/>
          </p:nvPr>
        </p:nvSpPr>
        <p:spPr>
          <a:xfrm>
            <a:off x="86263" y="3829953"/>
            <a:ext cx="751936" cy="1016537"/>
          </a:xfrm>
        </p:spPr>
        <p:txBody>
          <a:bodyPr>
            <a:normAutofit/>
          </a:bodyPr>
          <a:lstStyle>
            <a:lvl1pPr marL="0" indent="0">
              <a:buNone/>
              <a:defRPr sz="1100"/>
            </a:lvl1pPr>
          </a:lstStyle>
          <a:p>
            <a:pPr lvl="0"/>
            <a:r>
              <a:rPr lang="en-US"/>
              <a:t>Place audio recording here and delete text box.</a:t>
            </a:r>
            <a:endParaRPr lang="en-AU"/>
          </a:p>
        </p:txBody>
      </p:sp>
    </p:spTree>
    <p:extLst>
      <p:ext uri="{BB962C8B-B14F-4D97-AF65-F5344CB8AC3E}">
        <p14:creationId xmlns:p14="http://schemas.microsoft.com/office/powerpoint/2010/main" val="2269508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size picture and audio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38200" y="767720"/>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
        <p:nvSpPr>
          <p:cNvPr id="5" name="Picture Placeholder 4">
            <a:extLst>
              <a:ext uri="{FF2B5EF4-FFF2-40B4-BE49-F238E27FC236}">
                <a16:creationId xmlns:a16="http://schemas.microsoft.com/office/drawing/2014/main" id="{968468C1-D27B-443A-8289-19DEE2E6D3FE}"/>
              </a:ext>
            </a:extLst>
          </p:cNvPr>
          <p:cNvSpPr>
            <a:spLocks noGrp="1"/>
          </p:cNvSpPr>
          <p:nvPr>
            <p:ph type="pic" sz="quarter" idx="11" hasCustomPrompt="1"/>
          </p:nvPr>
        </p:nvSpPr>
        <p:spPr>
          <a:xfrm>
            <a:off x="838200" y="1440610"/>
            <a:ext cx="10515600" cy="4054415"/>
          </a:xfrm>
        </p:spPr>
        <p:txBody>
          <a:bodyPr/>
          <a:lstStyle>
            <a:lvl1pPr>
              <a:defRPr/>
            </a:lvl1pPr>
          </a:lstStyle>
          <a:p>
            <a:r>
              <a:rPr lang="en-AU"/>
              <a:t>Insert picture or diagram</a:t>
            </a:r>
          </a:p>
        </p:txBody>
      </p:sp>
      <p:sp>
        <p:nvSpPr>
          <p:cNvPr id="4" name="Text Placeholder 3">
            <a:extLst>
              <a:ext uri="{FF2B5EF4-FFF2-40B4-BE49-F238E27FC236}">
                <a16:creationId xmlns:a16="http://schemas.microsoft.com/office/drawing/2014/main" id="{2743740A-B142-42FC-BB74-D9E63F1C51D8}"/>
              </a:ext>
            </a:extLst>
          </p:cNvPr>
          <p:cNvSpPr>
            <a:spLocks noGrp="1"/>
          </p:cNvSpPr>
          <p:nvPr>
            <p:ph type="body" sz="quarter" idx="12" hasCustomPrompt="1"/>
          </p:nvPr>
        </p:nvSpPr>
        <p:spPr>
          <a:xfrm>
            <a:off x="838200" y="5554663"/>
            <a:ext cx="6692900" cy="381000"/>
          </a:xfrm>
        </p:spPr>
        <p:txBody>
          <a:bodyPr>
            <a:noAutofit/>
          </a:bodyPr>
          <a:lstStyle>
            <a:lvl1pPr marL="0" indent="0">
              <a:buNone/>
              <a:defRPr sz="1500"/>
            </a:lvl1pPr>
            <a:lvl5pPr>
              <a:defRPr/>
            </a:lvl5pPr>
          </a:lstStyle>
          <a:p>
            <a:pPr lvl="0"/>
            <a:r>
              <a:rPr lang="en-AU"/>
              <a:t>Optional text for image reference</a:t>
            </a:r>
          </a:p>
        </p:txBody>
      </p:sp>
    </p:spTree>
    <p:extLst>
      <p:ext uri="{BB962C8B-B14F-4D97-AF65-F5344CB8AC3E}">
        <p14:creationId xmlns:p14="http://schemas.microsoft.com/office/powerpoint/2010/main" val="2036674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80462A-28DF-49AC-8B8A-D93FA04D2A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E0A7304-36C3-4C44-BB0E-B096674DB1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1546028-DDEE-47A9-8A55-1FEC03650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4D0874-BDAC-44FE-ADE4-8E491468D91D}" type="datetimeFigureOut">
              <a:rPr lang="en-AU" smtClean="0"/>
              <a:t>30/03/2022</a:t>
            </a:fld>
            <a:endParaRPr lang="en-AU"/>
          </a:p>
        </p:txBody>
      </p:sp>
      <p:sp>
        <p:nvSpPr>
          <p:cNvPr id="5" name="Footer Placeholder 4">
            <a:extLst>
              <a:ext uri="{FF2B5EF4-FFF2-40B4-BE49-F238E27FC236}">
                <a16:creationId xmlns:a16="http://schemas.microsoft.com/office/drawing/2014/main" id="{BE67E1C6-4D5B-44AE-B601-02832560C6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FF1495C2-037D-4D5C-BBBA-FE1B469331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56B5F7-B2A7-46F3-89A4-4CD4F447CD98}" type="slidenum">
              <a:rPr lang="en-AU" smtClean="0"/>
              <a:t>‹#›</a:t>
            </a:fld>
            <a:endParaRPr lang="en-AU"/>
          </a:p>
        </p:txBody>
      </p:sp>
    </p:spTree>
    <p:extLst>
      <p:ext uri="{BB962C8B-B14F-4D97-AF65-F5344CB8AC3E}">
        <p14:creationId xmlns:p14="http://schemas.microsoft.com/office/powerpoint/2010/main" val="1123625482"/>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7" r:id="rId4"/>
    <p:sldLayoutId id="2147483668" r:id="rId5"/>
    <p:sldLayoutId id="2147483660" r:id="rId6"/>
    <p:sldLayoutId id="2147483675" r:id="rId7"/>
    <p:sldLayoutId id="2147483672" r:id="rId8"/>
    <p:sldLayoutId id="2147483670" r:id="rId9"/>
    <p:sldLayoutId id="2147483674" r:id="rId10"/>
    <p:sldLayoutId id="2147483664" r:id="rId11"/>
    <p:sldLayoutId id="2147483669" r:id="rId12"/>
    <p:sldLayoutId id="2147483673" r:id="rId13"/>
    <p:sldLayoutId id="2147483662" r:id="rId14"/>
    <p:sldLayoutId id="2147483666" r:id="rId15"/>
    <p:sldLayoutId id="2147483665" r:id="rId16"/>
    <p:sldLayoutId id="2147483676" r:id="rId17"/>
    <p:sldLayoutId id="2147483655"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80462A-28DF-49AC-8B8A-D93FA04D2A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E0A7304-36C3-4C44-BB0E-B096674DB1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1546028-DDEE-47A9-8A55-1FEC03650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4D0874-BDAC-44FE-ADE4-8E491468D91D}" type="datetimeFigureOut">
              <a:rPr lang="en-AU" smtClean="0"/>
              <a:t>30/03/2022</a:t>
            </a:fld>
            <a:endParaRPr lang="en-AU"/>
          </a:p>
        </p:txBody>
      </p:sp>
      <p:sp>
        <p:nvSpPr>
          <p:cNvPr id="5" name="Footer Placeholder 4">
            <a:extLst>
              <a:ext uri="{FF2B5EF4-FFF2-40B4-BE49-F238E27FC236}">
                <a16:creationId xmlns:a16="http://schemas.microsoft.com/office/drawing/2014/main" id="{BE67E1C6-4D5B-44AE-B601-02832560C6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FF1495C2-037D-4D5C-BBBA-FE1B469331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56B5F7-B2A7-46F3-89A4-4CD4F447CD98}" type="slidenum">
              <a:rPr lang="en-AU" smtClean="0"/>
              <a:t>‹#›</a:t>
            </a:fld>
            <a:endParaRPr lang="en-AU"/>
          </a:p>
        </p:txBody>
      </p:sp>
    </p:spTree>
    <p:extLst>
      <p:ext uri="{BB962C8B-B14F-4D97-AF65-F5344CB8AC3E}">
        <p14:creationId xmlns:p14="http://schemas.microsoft.com/office/powerpoint/2010/main" val="370369775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jpeg"/><Relationship Id="rId5" Type="http://schemas.openxmlformats.org/officeDocument/2006/relationships/hyperlink" Target="https://ia903103.us.archive.org/31/items/NYTFrontPages/2018-06-23--NYT%20Front%20Page.pdf"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9.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7.png"/><Relationship Id="rId5" Type="http://schemas.openxmlformats.org/officeDocument/2006/relationships/image" Target="../media/image11.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7.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7.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E19A7-28C1-4456-AA1B-10100DF6CF0C}"/>
              </a:ext>
            </a:extLst>
          </p:cNvPr>
          <p:cNvSpPr>
            <a:spLocks noGrp="1"/>
          </p:cNvSpPr>
          <p:nvPr>
            <p:ph type="ctrTitle"/>
          </p:nvPr>
        </p:nvSpPr>
        <p:spPr/>
        <p:txBody>
          <a:bodyPr/>
          <a:lstStyle/>
          <a:p>
            <a:r>
              <a:rPr lang="en-AU"/>
              <a:t>Year 8</a:t>
            </a:r>
          </a:p>
        </p:txBody>
      </p:sp>
      <p:sp>
        <p:nvSpPr>
          <p:cNvPr id="3" name="Text Placeholder 2">
            <a:extLst>
              <a:ext uri="{FF2B5EF4-FFF2-40B4-BE49-F238E27FC236}">
                <a16:creationId xmlns:a16="http://schemas.microsoft.com/office/drawing/2014/main" id="{4CD1DB66-0417-403D-8A90-5058DCCE5EB7}"/>
              </a:ext>
            </a:extLst>
          </p:cNvPr>
          <p:cNvSpPr>
            <a:spLocks noGrp="1"/>
          </p:cNvSpPr>
          <p:nvPr>
            <p:ph type="body" sz="quarter" idx="10"/>
          </p:nvPr>
        </p:nvSpPr>
        <p:spPr/>
        <p:txBody>
          <a:bodyPr/>
          <a:lstStyle/>
          <a:p>
            <a:r>
              <a:rPr lang="en-AU" dirty="0"/>
              <a:t>Lesson 6 – let’s talk about brand and audience</a:t>
            </a:r>
          </a:p>
        </p:txBody>
      </p:sp>
      <p:sp>
        <p:nvSpPr>
          <p:cNvPr id="4" name="Text Placeholder 3">
            <a:extLst>
              <a:ext uri="{FF2B5EF4-FFF2-40B4-BE49-F238E27FC236}">
                <a16:creationId xmlns:a16="http://schemas.microsoft.com/office/drawing/2014/main" id="{D0697118-CD2B-4676-8ECA-E66DE8A5AE4A}"/>
              </a:ext>
            </a:extLst>
          </p:cNvPr>
          <p:cNvSpPr>
            <a:spLocks noGrp="1"/>
          </p:cNvSpPr>
          <p:nvPr>
            <p:ph type="body" sz="quarter" idx="11"/>
          </p:nvPr>
        </p:nvSpPr>
        <p:spPr/>
        <p:txBody>
          <a:bodyPr/>
          <a:lstStyle/>
          <a:p>
            <a:r>
              <a:rPr lang="en-AU"/>
              <a:t>English</a:t>
            </a:r>
          </a:p>
        </p:txBody>
      </p:sp>
      <p:pic>
        <p:nvPicPr>
          <p:cNvPr id="5" name="Recorded Sound">
            <a:hlinkClick r:id="" action="ppaction://media"/>
            <a:extLst>
              <a:ext uri="{FF2B5EF4-FFF2-40B4-BE49-F238E27FC236}">
                <a16:creationId xmlns:a16="http://schemas.microsoft.com/office/drawing/2014/main" id="{CA698636-5392-4A32-898C-BD7577A5F5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23600" y="362621"/>
            <a:ext cx="406400" cy="406400"/>
          </a:xfrm>
          <a:prstGeom prst="rect">
            <a:avLst/>
          </a:prstGeom>
        </p:spPr>
      </p:pic>
    </p:spTree>
    <p:extLst>
      <p:ext uri="{BB962C8B-B14F-4D97-AF65-F5344CB8AC3E}">
        <p14:creationId xmlns:p14="http://schemas.microsoft.com/office/powerpoint/2010/main" val="364184123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B59BC5C-7FFD-45A0-B214-83B7C1060295}"/>
              </a:ext>
            </a:extLst>
          </p:cNvPr>
          <p:cNvSpPr>
            <a:spLocks noGrp="1"/>
          </p:cNvSpPr>
          <p:nvPr>
            <p:ph type="title"/>
          </p:nvPr>
        </p:nvSpPr>
        <p:spPr/>
        <p:txBody>
          <a:bodyPr/>
          <a:lstStyle/>
          <a:p>
            <a:r>
              <a:rPr lang="en-AU"/>
              <a:t>Front page – a closer look at structure</a:t>
            </a:r>
          </a:p>
        </p:txBody>
      </p:sp>
      <p:sp>
        <p:nvSpPr>
          <p:cNvPr id="7" name="Content Placeholder 6">
            <a:extLst>
              <a:ext uri="{FF2B5EF4-FFF2-40B4-BE49-F238E27FC236}">
                <a16:creationId xmlns:a16="http://schemas.microsoft.com/office/drawing/2014/main" id="{CB269527-E7C3-474C-AA86-FC99705C1173}"/>
              </a:ext>
            </a:extLst>
          </p:cNvPr>
          <p:cNvSpPr>
            <a:spLocks noGrp="1"/>
          </p:cNvSpPr>
          <p:nvPr>
            <p:ph idx="1"/>
          </p:nvPr>
        </p:nvSpPr>
        <p:spPr>
          <a:xfrm>
            <a:off x="5190281" y="2424024"/>
            <a:ext cx="6343650" cy="3119286"/>
          </a:xfrm>
        </p:spPr>
        <p:txBody>
          <a:bodyPr/>
          <a:lstStyle/>
          <a:p>
            <a:r>
              <a:rPr lang="en-AU" sz="2800"/>
              <a:t>Click on the image on this slide to access an online version of the front page of </a:t>
            </a:r>
            <a:r>
              <a:rPr lang="en-AU" sz="2800" i="1"/>
              <a:t>The New York Times</a:t>
            </a:r>
            <a:r>
              <a:rPr lang="en-AU" sz="2800"/>
              <a:t>.</a:t>
            </a:r>
          </a:p>
          <a:p>
            <a:endParaRPr lang="en-AU" sz="2800"/>
          </a:p>
          <a:p>
            <a:r>
              <a:rPr lang="en-AU" sz="2800"/>
              <a:t>Then answer the questions which follow in your workspace.</a:t>
            </a:r>
            <a:endParaRPr lang="en-AU"/>
          </a:p>
        </p:txBody>
      </p:sp>
      <p:pic>
        <p:nvPicPr>
          <p:cNvPr id="10" name="Picture 9" descr="A picture containing text, newspaper&#10;&#10;Description automatically generated">
            <a:hlinkClick r:id="rId5" tooltip="Click on the image to access the online version of this text"/>
            <a:extLst>
              <a:ext uri="{FF2B5EF4-FFF2-40B4-BE49-F238E27FC236}">
                <a16:creationId xmlns:a16="http://schemas.microsoft.com/office/drawing/2014/main" id="{0472D49E-29E6-444E-AFFD-48289B04738A}"/>
              </a:ext>
            </a:extLst>
          </p:cNvPr>
          <p:cNvPicPr>
            <a:picLocks noChangeAspect="1"/>
          </p:cNvPicPr>
          <p:nvPr/>
        </p:nvPicPr>
        <p:blipFill rotWithShape="1">
          <a:blip r:embed="rId6">
            <a:extLst>
              <a:ext uri="{28A0092B-C50C-407E-A947-70E740481C1C}">
                <a14:useLocalDpi xmlns:a14="http://schemas.microsoft.com/office/drawing/2010/main" val="0"/>
              </a:ext>
            </a:extLst>
          </a:blip>
          <a:srcRect b="56844"/>
          <a:stretch/>
        </p:blipFill>
        <p:spPr>
          <a:xfrm>
            <a:off x="965525" y="2447175"/>
            <a:ext cx="3888998" cy="3025757"/>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93DB8A3A-34AC-46A0-B73D-0DF86EE1DC68}"/>
              </a:ext>
            </a:extLst>
          </p:cNvPr>
          <p:cNvSpPr/>
          <p:nvPr/>
        </p:nvSpPr>
        <p:spPr>
          <a:xfrm>
            <a:off x="878437" y="5554196"/>
            <a:ext cx="3976086" cy="367152"/>
          </a:xfrm>
          <a:prstGeom prst="rect">
            <a:avLst/>
          </a:prstGeom>
        </p:spPr>
        <p:txBody>
          <a:bodyPr wrap="square" lIns="91440" tIns="45720" rIns="91440" bIns="45720" anchor="t">
            <a:spAutoFit/>
          </a:bodyPr>
          <a:lstStyle/>
          <a:p>
            <a:pPr marR="199390">
              <a:lnSpc>
                <a:spcPct val="115000"/>
              </a:lnSpc>
              <a:spcBef>
                <a:spcPts val="600"/>
              </a:spcBef>
            </a:pPr>
            <a:r>
              <a:rPr lang="en-AU" sz="800" dirty="0">
                <a:solidFill>
                  <a:srgbClr val="A5A5A5"/>
                </a:solidFill>
                <a:latin typeface="Calibri"/>
                <a:ea typeface="Arial" panose="020B0604020202020204" pitchFamily="34" charset="0"/>
                <a:cs typeface="Arial"/>
              </a:rPr>
              <a:t>Source: The New York Times</a:t>
            </a:r>
            <a:r>
              <a:rPr lang="en-AU" sz="800" i="1" dirty="0">
                <a:solidFill>
                  <a:srgbClr val="A5A5A5"/>
                </a:solidFill>
                <a:latin typeface="Calibri"/>
                <a:ea typeface="Arial" panose="020B0604020202020204" pitchFamily="34" charset="0"/>
                <a:cs typeface="Arial"/>
              </a:rPr>
              <a:t>,</a:t>
            </a:r>
            <a:r>
              <a:rPr lang="en-AU" sz="800" dirty="0">
                <a:solidFill>
                  <a:srgbClr val="A5A5A5"/>
                </a:solidFill>
                <a:latin typeface="Calibri"/>
                <a:ea typeface="Arial" panose="020B0604020202020204" pitchFamily="34" charset="0"/>
                <a:cs typeface="Arial"/>
              </a:rPr>
              <a:t> 23 June </a:t>
            </a:r>
            <a:r>
              <a:rPr lang="en-AU" sz="800" dirty="0">
                <a:solidFill>
                  <a:srgbClr val="A5A5A5"/>
                </a:solidFill>
                <a:ea typeface="Arial" panose="020B0604020202020204" pitchFamily="34" charset="0"/>
                <a:cs typeface="Arial"/>
              </a:rPr>
              <a:t>2018,</a:t>
            </a:r>
            <a:br>
              <a:rPr lang="en-AU" sz="800" dirty="0">
                <a:solidFill>
                  <a:srgbClr val="A5A5A5"/>
                </a:solidFill>
                <a:ea typeface="Arial" panose="020B0604020202020204" pitchFamily="34" charset="0"/>
                <a:cs typeface="Arial"/>
              </a:rPr>
            </a:br>
            <a:r>
              <a:rPr lang="en-AU" sz="800" dirty="0" err="1">
                <a:solidFill>
                  <a:srgbClr val="A5A5A5"/>
                </a:solidFill>
                <a:ea typeface="Arial" panose="020B0604020202020204" pitchFamily="34" charset="0"/>
                <a:cs typeface="Arial"/>
              </a:rPr>
              <a:t>www.nytimes.com</a:t>
            </a:r>
            <a:r>
              <a:rPr lang="en-AU" sz="800" dirty="0">
                <a:solidFill>
                  <a:srgbClr val="A5A5A5"/>
                </a:solidFill>
                <a:ea typeface="Arial" panose="020B0604020202020204" pitchFamily="34" charset="0"/>
                <a:cs typeface="Arial"/>
              </a:rPr>
              <a:t>/issue/</a:t>
            </a:r>
            <a:r>
              <a:rPr lang="en-AU" sz="800" dirty="0" err="1">
                <a:solidFill>
                  <a:srgbClr val="A5A5A5"/>
                </a:solidFill>
                <a:ea typeface="Arial" panose="020B0604020202020204" pitchFamily="34" charset="0"/>
                <a:cs typeface="Arial"/>
              </a:rPr>
              <a:t>todayspaper</a:t>
            </a:r>
            <a:r>
              <a:rPr lang="en-AU" sz="800" dirty="0">
                <a:solidFill>
                  <a:srgbClr val="A5A5A5"/>
                </a:solidFill>
                <a:ea typeface="Arial" panose="020B0604020202020204" pitchFamily="34" charset="0"/>
                <a:cs typeface="Arial"/>
              </a:rPr>
              <a:t>/2018/06/23/todays-new-</a:t>
            </a:r>
            <a:r>
              <a:rPr lang="en-AU" sz="800" dirty="0" err="1">
                <a:solidFill>
                  <a:srgbClr val="A5A5A5"/>
                </a:solidFill>
                <a:ea typeface="Arial" panose="020B0604020202020204" pitchFamily="34" charset="0"/>
                <a:cs typeface="Arial"/>
              </a:rPr>
              <a:t>york</a:t>
            </a:r>
            <a:r>
              <a:rPr lang="en-AU" sz="800" dirty="0">
                <a:solidFill>
                  <a:srgbClr val="A5A5A5"/>
                </a:solidFill>
                <a:ea typeface="Arial" panose="020B0604020202020204" pitchFamily="34" charset="0"/>
                <a:cs typeface="Arial"/>
              </a:rPr>
              <a:t>-times</a:t>
            </a:r>
            <a:endParaRPr lang="en-AU" sz="800" dirty="0">
              <a:solidFill>
                <a:srgbClr val="A5A5A5"/>
              </a:solidFill>
              <a:latin typeface="Calibri"/>
              <a:ea typeface="Arial" panose="020B0604020202020204" pitchFamily="34" charset="0"/>
              <a:cs typeface="Arial"/>
            </a:endParaRPr>
          </a:p>
        </p:txBody>
      </p:sp>
      <p:pic>
        <p:nvPicPr>
          <p:cNvPr id="2" name="Recorded Sound">
            <a:hlinkClick r:id="" action="ppaction://media"/>
            <a:extLst>
              <a:ext uri="{FF2B5EF4-FFF2-40B4-BE49-F238E27FC236}">
                <a16:creationId xmlns:a16="http://schemas.microsoft.com/office/drawing/2014/main" id="{0F4DDB09-3736-47A3-8AF5-769FC5EE6E9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88000" y="828000"/>
            <a:ext cx="406400" cy="406400"/>
          </a:xfrm>
          <a:prstGeom prst="rect">
            <a:avLst/>
          </a:prstGeom>
        </p:spPr>
      </p:pic>
    </p:spTree>
    <p:extLst>
      <p:ext uri="{BB962C8B-B14F-4D97-AF65-F5344CB8AC3E}">
        <p14:creationId xmlns:p14="http://schemas.microsoft.com/office/powerpoint/2010/main" val="111128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FCC6EA-7D81-4E76-8B21-2CB8D730665B}"/>
              </a:ext>
            </a:extLst>
          </p:cNvPr>
          <p:cNvSpPr>
            <a:spLocks noGrp="1"/>
          </p:cNvSpPr>
          <p:nvPr>
            <p:ph type="title"/>
          </p:nvPr>
        </p:nvSpPr>
        <p:spPr>
          <a:xfrm>
            <a:off x="838200" y="882710"/>
            <a:ext cx="9544291" cy="1325563"/>
          </a:xfrm>
        </p:spPr>
        <p:txBody>
          <a:bodyPr/>
          <a:lstStyle/>
          <a:p>
            <a:r>
              <a:rPr lang="en-AU"/>
              <a:t>Front page – </a:t>
            </a:r>
            <a:r>
              <a:rPr lang="en-AU" dirty="0"/>
              <a:t>The New York Times</a:t>
            </a:r>
          </a:p>
        </p:txBody>
      </p:sp>
      <p:sp>
        <p:nvSpPr>
          <p:cNvPr id="6" name="Content Placeholder 5">
            <a:extLst>
              <a:ext uri="{FF2B5EF4-FFF2-40B4-BE49-F238E27FC236}">
                <a16:creationId xmlns:a16="http://schemas.microsoft.com/office/drawing/2014/main" id="{4C639C36-35F1-40F5-94E6-F32AE42A2274}"/>
              </a:ext>
            </a:extLst>
          </p:cNvPr>
          <p:cNvSpPr>
            <a:spLocks noGrp="1"/>
          </p:cNvSpPr>
          <p:nvPr>
            <p:ph idx="1"/>
          </p:nvPr>
        </p:nvSpPr>
        <p:spPr>
          <a:xfrm>
            <a:off x="838200" y="2366150"/>
            <a:ext cx="9698499" cy="3154362"/>
          </a:xfrm>
        </p:spPr>
        <p:txBody>
          <a:bodyPr>
            <a:normAutofit/>
          </a:bodyPr>
          <a:lstStyle/>
          <a:p>
            <a:r>
              <a:rPr lang="en-AU" sz="3200"/>
              <a:t>Question 1: front page layout – entry points</a:t>
            </a:r>
          </a:p>
          <a:p>
            <a:r>
              <a:rPr lang="en-AU" sz="3200"/>
              <a:t>How many items or stories appear on </a:t>
            </a:r>
            <a:r>
              <a:rPr lang="en-AU" sz="3200" i="1"/>
              <a:t>The New York Times</a:t>
            </a:r>
            <a:r>
              <a:rPr lang="en-AU" sz="3200"/>
              <a:t> front page? List the story headlines.</a:t>
            </a:r>
          </a:p>
        </p:txBody>
      </p:sp>
      <p:pic>
        <p:nvPicPr>
          <p:cNvPr id="3" name="Recorded Sound">
            <a:hlinkClick r:id="" action="ppaction://media"/>
            <a:extLst>
              <a:ext uri="{FF2B5EF4-FFF2-40B4-BE49-F238E27FC236}">
                <a16:creationId xmlns:a16="http://schemas.microsoft.com/office/drawing/2014/main" id="{C76B15DF-06C9-41D3-B9A2-3CBC03D025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679510"/>
            <a:ext cx="406400" cy="406400"/>
          </a:xfrm>
          <a:prstGeom prst="rect">
            <a:avLst/>
          </a:prstGeom>
        </p:spPr>
      </p:pic>
    </p:spTree>
    <p:extLst>
      <p:ext uri="{BB962C8B-B14F-4D97-AF65-F5344CB8AC3E}">
        <p14:creationId xmlns:p14="http://schemas.microsoft.com/office/powerpoint/2010/main" val="327757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7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A94F50E-7723-4A90-95CA-E0231C620AEA}"/>
              </a:ext>
            </a:extLst>
          </p:cNvPr>
          <p:cNvSpPr>
            <a:spLocks noGrp="1"/>
          </p:cNvSpPr>
          <p:nvPr>
            <p:ph type="title"/>
          </p:nvPr>
        </p:nvSpPr>
        <p:spPr>
          <a:xfrm>
            <a:off x="3872915" y="882847"/>
            <a:ext cx="7745743" cy="1325563"/>
          </a:xfrm>
        </p:spPr>
        <p:txBody>
          <a:bodyPr>
            <a:normAutofit fontScale="90000"/>
          </a:bodyPr>
          <a:lstStyle/>
          <a:p>
            <a:r>
              <a:rPr lang="en-AU" dirty="0"/>
              <a:t>Question 1 – check your answer</a:t>
            </a:r>
            <a:br>
              <a:rPr lang="en-AU" dirty="0"/>
            </a:br>
            <a:r>
              <a:rPr lang="en-AU" sz="3100" dirty="0"/>
              <a:t>How many items or stories appear on the front page?</a:t>
            </a:r>
          </a:p>
        </p:txBody>
      </p:sp>
      <p:sp>
        <p:nvSpPr>
          <p:cNvPr id="19" name="Content Placeholder 18">
            <a:extLst>
              <a:ext uri="{FF2B5EF4-FFF2-40B4-BE49-F238E27FC236}">
                <a16:creationId xmlns:a16="http://schemas.microsoft.com/office/drawing/2014/main" id="{387A21D3-0D9C-428F-8DA9-790FFF16F2C1}"/>
              </a:ext>
            </a:extLst>
          </p:cNvPr>
          <p:cNvSpPr>
            <a:spLocks noGrp="1"/>
          </p:cNvSpPr>
          <p:nvPr>
            <p:ph idx="1"/>
          </p:nvPr>
        </p:nvSpPr>
        <p:spPr>
          <a:xfrm>
            <a:off x="3872915" y="2228135"/>
            <a:ext cx="7567717" cy="3603426"/>
          </a:xfrm>
        </p:spPr>
        <p:txBody>
          <a:bodyPr vert="horz" lIns="91440" tIns="45720" rIns="91440" bIns="45720" rtlCol="0" anchor="t">
            <a:normAutofit fontScale="85000" lnSpcReduction="20000"/>
          </a:bodyPr>
          <a:lstStyle/>
          <a:p>
            <a:r>
              <a:rPr lang="en-AU" dirty="0"/>
              <a:t>Eight news items have been included on this front page:</a:t>
            </a:r>
          </a:p>
          <a:p>
            <a:pPr marL="457200" indent="-457200">
              <a:buFont typeface="Arial" panose="020B0604020202020204" pitchFamily="34" charset="0"/>
              <a:buChar char="•"/>
            </a:pPr>
            <a:r>
              <a:rPr lang="en-AU" dirty="0"/>
              <a:t>Saudi Women Get Car Keys, Not Equality</a:t>
            </a:r>
            <a:endParaRPr lang="en-AU" dirty="0">
              <a:cs typeface="Calibri"/>
            </a:endParaRPr>
          </a:p>
          <a:p>
            <a:pPr marL="457200" indent="-457200">
              <a:buFont typeface="Arial" panose="020B0604020202020204" pitchFamily="34" charset="0"/>
              <a:buChar char="•"/>
            </a:pPr>
            <a:r>
              <a:rPr lang="en-AU" dirty="0"/>
              <a:t>Warrant Required for </a:t>
            </a:r>
            <a:r>
              <a:rPr lang="en-AU" dirty="0" err="1"/>
              <a:t>Cellphone</a:t>
            </a:r>
            <a:r>
              <a:rPr lang="en-AU" dirty="0"/>
              <a:t> Tracking Data</a:t>
            </a:r>
            <a:endParaRPr lang="en-AU" dirty="0">
              <a:cs typeface="Calibri"/>
            </a:endParaRPr>
          </a:p>
          <a:p>
            <a:pPr marL="457200" indent="-457200">
              <a:buFont typeface="Arial" panose="020B0604020202020204" pitchFamily="34" charset="0"/>
              <a:buChar char="•"/>
            </a:pPr>
            <a:r>
              <a:rPr lang="en-AU" dirty="0"/>
              <a:t>Fleeing Peril, Parents Accept the Risks at Border</a:t>
            </a:r>
            <a:endParaRPr lang="en-AU" dirty="0">
              <a:cs typeface="Calibri"/>
            </a:endParaRPr>
          </a:p>
          <a:p>
            <a:pPr marL="457200" indent="-457200">
              <a:buFont typeface="Arial" panose="020B0604020202020204" pitchFamily="34" charset="0"/>
              <a:buChar char="•"/>
            </a:pPr>
            <a:r>
              <a:rPr lang="en-AU" dirty="0"/>
              <a:t>Migrants Order Tosses a Wrench Into the System</a:t>
            </a:r>
            <a:endParaRPr lang="en-AU" dirty="0">
              <a:cs typeface="Calibri"/>
            </a:endParaRPr>
          </a:p>
          <a:p>
            <a:pPr marL="457200" indent="-457200">
              <a:buFont typeface="Arial" panose="020B0604020202020204" pitchFamily="34" charset="0"/>
              <a:buChar char="•"/>
            </a:pPr>
            <a:r>
              <a:rPr lang="en-AU" dirty="0"/>
              <a:t>Brazil Battles Back From the Brink</a:t>
            </a:r>
            <a:endParaRPr lang="en-AU" dirty="0">
              <a:cs typeface="Calibri"/>
            </a:endParaRPr>
          </a:p>
          <a:p>
            <a:pPr marL="457200" indent="-457200">
              <a:buFont typeface="Arial" panose="020B0604020202020204" pitchFamily="34" charset="0"/>
              <a:buChar char="•"/>
            </a:pPr>
            <a:r>
              <a:rPr lang="en-AU" dirty="0"/>
              <a:t>For Self-Professed Negotiator, It’s Deal or (Usually) No Deal</a:t>
            </a:r>
            <a:endParaRPr lang="en-AU" dirty="0">
              <a:cs typeface="Calibri"/>
            </a:endParaRPr>
          </a:p>
          <a:p>
            <a:pPr marL="457200" indent="-457200">
              <a:buFont typeface="Arial" panose="020B0604020202020204" pitchFamily="34" charset="0"/>
              <a:buChar char="•"/>
            </a:pPr>
            <a:r>
              <a:rPr lang="en-AU" dirty="0"/>
              <a:t>Taking a Knee, Taking a Stand: Two Leagues Diverge on Politics</a:t>
            </a:r>
            <a:endParaRPr lang="en-AU" dirty="0">
              <a:cs typeface="Calibri"/>
            </a:endParaRPr>
          </a:p>
        </p:txBody>
      </p:sp>
      <p:pic>
        <p:nvPicPr>
          <p:cNvPr id="21" name="Picture 20" descr="A picture containing text, newspaper, screenshot&#10;&#10;Description automatically generated">
            <a:extLst>
              <a:ext uri="{FF2B5EF4-FFF2-40B4-BE49-F238E27FC236}">
                <a16:creationId xmlns:a16="http://schemas.microsoft.com/office/drawing/2014/main" id="{E00B2590-7EB1-4C45-8251-79754E161E20}"/>
              </a:ext>
            </a:extLst>
          </p:cNvPr>
          <p:cNvPicPr>
            <a:picLocks noChangeAspect="1"/>
          </p:cNvPicPr>
          <p:nvPr/>
        </p:nvPicPr>
        <p:blipFill rotWithShape="1">
          <a:blip r:embed="rId5">
            <a:extLst>
              <a:ext uri="{28A0092B-C50C-407E-A947-70E740481C1C}">
                <a14:useLocalDpi xmlns:a14="http://schemas.microsoft.com/office/drawing/2010/main" val="0"/>
              </a:ext>
            </a:extLst>
          </a:blip>
          <a:srcRect b="14351"/>
          <a:stretch/>
        </p:blipFill>
        <p:spPr>
          <a:xfrm>
            <a:off x="313516" y="644801"/>
            <a:ext cx="3381375" cy="5221147"/>
          </a:xfrm>
          <a:prstGeom prst="rect">
            <a:avLst/>
          </a:prstGeom>
          <a:ln>
            <a:noFill/>
          </a:ln>
          <a:effectLst>
            <a:outerShdw blurRad="292100" dist="139700" dir="2700000" algn="tl" rotWithShape="0">
              <a:srgbClr val="333333">
                <a:alpha val="65000"/>
              </a:srgbClr>
            </a:outerShdw>
          </a:effectLst>
        </p:spPr>
      </p:pic>
      <p:sp>
        <p:nvSpPr>
          <p:cNvPr id="22" name="Rectangle 21">
            <a:extLst>
              <a:ext uri="{FF2B5EF4-FFF2-40B4-BE49-F238E27FC236}">
                <a16:creationId xmlns:a16="http://schemas.microsoft.com/office/drawing/2014/main" id="{278B0736-5F8B-42AD-8F09-BC5C592C5D7C}"/>
              </a:ext>
            </a:extLst>
          </p:cNvPr>
          <p:cNvSpPr/>
          <p:nvPr/>
        </p:nvSpPr>
        <p:spPr>
          <a:xfrm>
            <a:off x="225834" y="5944295"/>
            <a:ext cx="3545676" cy="367152"/>
          </a:xfrm>
          <a:prstGeom prst="rect">
            <a:avLst/>
          </a:prstGeom>
        </p:spPr>
        <p:txBody>
          <a:bodyPr wrap="square" lIns="91440" tIns="45720" rIns="91440" bIns="45720" anchor="t">
            <a:spAutoFit/>
          </a:bodyPr>
          <a:lstStyle/>
          <a:p>
            <a:pPr marR="199390">
              <a:lnSpc>
                <a:spcPct val="115000"/>
              </a:lnSpc>
              <a:spcBef>
                <a:spcPts val="600"/>
              </a:spcBef>
            </a:pPr>
            <a:r>
              <a:rPr lang="en-AU" sz="800" dirty="0">
                <a:solidFill>
                  <a:srgbClr val="A5A5A5"/>
                </a:solidFill>
                <a:latin typeface="Calibri"/>
                <a:ea typeface="Arial" panose="020B0604020202020204" pitchFamily="34" charset="0"/>
                <a:cs typeface="Arial"/>
              </a:rPr>
              <a:t>Source: The New York Times</a:t>
            </a:r>
            <a:r>
              <a:rPr lang="en-AU" sz="800" i="1" dirty="0">
                <a:solidFill>
                  <a:srgbClr val="A5A5A5"/>
                </a:solidFill>
                <a:latin typeface="Calibri"/>
                <a:ea typeface="Arial" panose="020B0604020202020204" pitchFamily="34" charset="0"/>
                <a:cs typeface="Arial"/>
              </a:rPr>
              <a:t>,</a:t>
            </a:r>
            <a:r>
              <a:rPr lang="en-AU" sz="800" dirty="0">
                <a:solidFill>
                  <a:srgbClr val="A5A5A5"/>
                </a:solidFill>
                <a:latin typeface="Calibri"/>
                <a:ea typeface="Arial" panose="020B0604020202020204" pitchFamily="34" charset="0"/>
                <a:cs typeface="Arial"/>
              </a:rPr>
              <a:t> 23 June 2018</a:t>
            </a:r>
            <a:br>
              <a:rPr lang="en-AU" sz="800" dirty="0">
                <a:solidFill>
                  <a:srgbClr val="A5A5A5"/>
                </a:solidFill>
                <a:latin typeface="Calibri"/>
                <a:ea typeface="Arial" panose="020B0604020202020204" pitchFamily="34" charset="0"/>
                <a:cs typeface="Arial"/>
              </a:rPr>
            </a:br>
            <a:r>
              <a:rPr lang="en-AU" sz="800" dirty="0" err="1">
                <a:solidFill>
                  <a:srgbClr val="A5A5A5"/>
                </a:solidFill>
                <a:ea typeface="Arial" panose="020B0604020202020204" pitchFamily="34" charset="0"/>
                <a:cs typeface="Arial"/>
              </a:rPr>
              <a:t>www.nytimes.com</a:t>
            </a:r>
            <a:r>
              <a:rPr lang="en-AU" sz="800" dirty="0">
                <a:solidFill>
                  <a:srgbClr val="A5A5A5"/>
                </a:solidFill>
                <a:ea typeface="Arial" panose="020B0604020202020204" pitchFamily="34" charset="0"/>
                <a:cs typeface="Arial"/>
              </a:rPr>
              <a:t>/issue/</a:t>
            </a:r>
            <a:r>
              <a:rPr lang="en-AU" sz="800" dirty="0" err="1">
                <a:solidFill>
                  <a:srgbClr val="A5A5A5"/>
                </a:solidFill>
                <a:ea typeface="Arial" panose="020B0604020202020204" pitchFamily="34" charset="0"/>
                <a:cs typeface="Arial"/>
              </a:rPr>
              <a:t>todayspaper</a:t>
            </a:r>
            <a:r>
              <a:rPr lang="en-AU" sz="800" dirty="0">
                <a:solidFill>
                  <a:srgbClr val="A5A5A5"/>
                </a:solidFill>
                <a:ea typeface="Arial" panose="020B0604020202020204" pitchFamily="34" charset="0"/>
                <a:cs typeface="Arial"/>
              </a:rPr>
              <a:t>/2018/06/23/todays-new-</a:t>
            </a:r>
            <a:r>
              <a:rPr lang="en-AU" sz="800" dirty="0" err="1">
                <a:solidFill>
                  <a:srgbClr val="A5A5A5"/>
                </a:solidFill>
                <a:ea typeface="Arial" panose="020B0604020202020204" pitchFamily="34" charset="0"/>
                <a:cs typeface="Arial"/>
              </a:rPr>
              <a:t>york</a:t>
            </a:r>
            <a:r>
              <a:rPr lang="en-AU" sz="800" dirty="0">
                <a:solidFill>
                  <a:srgbClr val="A5A5A5"/>
                </a:solidFill>
                <a:ea typeface="Arial" panose="020B0604020202020204" pitchFamily="34" charset="0"/>
                <a:cs typeface="Arial"/>
              </a:rPr>
              <a:t>-times</a:t>
            </a:r>
            <a:endParaRPr lang="en-AU" sz="800" dirty="0">
              <a:solidFill>
                <a:srgbClr val="A5A5A5"/>
              </a:solidFill>
              <a:latin typeface="Calibri"/>
              <a:ea typeface="Arial" panose="020B0604020202020204" pitchFamily="34" charset="0"/>
              <a:cs typeface="Arial"/>
            </a:endParaRPr>
          </a:p>
        </p:txBody>
      </p:sp>
      <p:pic>
        <p:nvPicPr>
          <p:cNvPr id="2" name="Recorded Sound">
            <a:hlinkClick r:id="" action="ppaction://media"/>
            <a:extLst>
              <a:ext uri="{FF2B5EF4-FFF2-40B4-BE49-F238E27FC236}">
                <a16:creationId xmlns:a16="http://schemas.microsoft.com/office/drawing/2014/main" id="{CB64E842-43A3-4FCA-9203-C96B131341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000" y="828000"/>
            <a:ext cx="406400" cy="406400"/>
          </a:xfrm>
          <a:prstGeom prst="rect">
            <a:avLst/>
          </a:prstGeom>
        </p:spPr>
      </p:pic>
    </p:spTree>
    <p:extLst>
      <p:ext uri="{BB962C8B-B14F-4D97-AF65-F5344CB8AC3E}">
        <p14:creationId xmlns:p14="http://schemas.microsoft.com/office/powerpoint/2010/main" val="105840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3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FCC6EA-7D81-4E76-8B21-2CB8D730665B}"/>
              </a:ext>
            </a:extLst>
          </p:cNvPr>
          <p:cNvSpPr>
            <a:spLocks noGrp="1"/>
          </p:cNvSpPr>
          <p:nvPr>
            <p:ph type="title"/>
          </p:nvPr>
        </p:nvSpPr>
        <p:spPr>
          <a:xfrm>
            <a:off x="838200" y="882710"/>
            <a:ext cx="9544291" cy="1325563"/>
          </a:xfrm>
        </p:spPr>
        <p:txBody>
          <a:bodyPr/>
          <a:lstStyle/>
          <a:p>
            <a:r>
              <a:rPr lang="en-AU"/>
              <a:t>Front page – </a:t>
            </a:r>
            <a:r>
              <a:rPr lang="en-AU" dirty="0"/>
              <a:t>The New York Times</a:t>
            </a:r>
          </a:p>
        </p:txBody>
      </p:sp>
      <p:sp>
        <p:nvSpPr>
          <p:cNvPr id="6" name="Content Placeholder 5">
            <a:extLst>
              <a:ext uri="{FF2B5EF4-FFF2-40B4-BE49-F238E27FC236}">
                <a16:creationId xmlns:a16="http://schemas.microsoft.com/office/drawing/2014/main" id="{4C639C36-35F1-40F5-94E6-F32AE42A2274}"/>
              </a:ext>
            </a:extLst>
          </p:cNvPr>
          <p:cNvSpPr>
            <a:spLocks noGrp="1"/>
          </p:cNvSpPr>
          <p:nvPr>
            <p:ph idx="1"/>
          </p:nvPr>
        </p:nvSpPr>
        <p:spPr>
          <a:xfrm>
            <a:off x="992408" y="2019300"/>
            <a:ext cx="7716545" cy="3787715"/>
          </a:xfrm>
        </p:spPr>
        <p:txBody>
          <a:bodyPr>
            <a:normAutofit fontScale="92500"/>
          </a:bodyPr>
          <a:lstStyle/>
          <a:p>
            <a:r>
              <a:rPr lang="en-AU" sz="3200" dirty="0"/>
              <a:t>Question 2 front page layout: cut – entry points</a:t>
            </a:r>
          </a:p>
          <a:p>
            <a:pPr marL="457200" indent="-457200">
              <a:buFont typeface="Arial" panose="020B0604020202020204" pitchFamily="34" charset="0"/>
              <a:buChar char="•"/>
            </a:pPr>
            <a:r>
              <a:rPr lang="en-AU" sz="3200" dirty="0"/>
              <a:t>Roughly calculate how much of the front page is made up of cut (images or photographs) and how much of text. </a:t>
            </a:r>
          </a:p>
          <a:p>
            <a:pPr marL="457200" indent="-457200">
              <a:buFont typeface="Arial" panose="020B0604020202020204" pitchFamily="34" charset="0"/>
              <a:buChar char="•"/>
            </a:pPr>
            <a:r>
              <a:rPr lang="en-AU" sz="3200" dirty="0"/>
              <a:t>Based on the ratio of cut to text, what does this reveal about how this publication is branding itself for potential readers?</a:t>
            </a:r>
          </a:p>
        </p:txBody>
      </p:sp>
      <p:pic>
        <p:nvPicPr>
          <p:cNvPr id="3" name="Recorded Sound">
            <a:hlinkClick r:id="" action="ppaction://media"/>
            <a:extLst>
              <a:ext uri="{FF2B5EF4-FFF2-40B4-BE49-F238E27FC236}">
                <a16:creationId xmlns:a16="http://schemas.microsoft.com/office/drawing/2014/main" id="{16B9F7BC-0A0C-4C90-B2C1-91C4050122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613359"/>
            <a:ext cx="406400" cy="406400"/>
          </a:xfrm>
          <a:prstGeom prst="rect">
            <a:avLst/>
          </a:prstGeom>
        </p:spPr>
      </p:pic>
      <p:pic>
        <p:nvPicPr>
          <p:cNvPr id="7" name="Picture 6" descr="A picture containing text, newspaper&#10;&#10;Description automatically generated">
            <a:extLst>
              <a:ext uri="{FF2B5EF4-FFF2-40B4-BE49-F238E27FC236}">
                <a16:creationId xmlns:a16="http://schemas.microsoft.com/office/drawing/2014/main" id="{80D1EE0D-9CF2-4EC9-8E9E-EF48C53E17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84405" y="1131757"/>
            <a:ext cx="2439120" cy="4154228"/>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45413187-56DA-D043-A5D5-B1BFD91B4D70}"/>
              </a:ext>
            </a:extLst>
          </p:cNvPr>
          <p:cNvSpPr/>
          <p:nvPr/>
        </p:nvSpPr>
        <p:spPr>
          <a:xfrm>
            <a:off x="7709607" y="5372171"/>
            <a:ext cx="3847393" cy="367152"/>
          </a:xfrm>
          <a:prstGeom prst="rect">
            <a:avLst/>
          </a:prstGeom>
        </p:spPr>
        <p:txBody>
          <a:bodyPr wrap="square" lIns="91440" tIns="45720" rIns="91440" bIns="45720" anchor="t">
            <a:spAutoFit/>
          </a:bodyPr>
          <a:lstStyle/>
          <a:p>
            <a:pPr marR="199390">
              <a:lnSpc>
                <a:spcPct val="115000"/>
              </a:lnSpc>
              <a:spcBef>
                <a:spcPts val="600"/>
              </a:spcBef>
            </a:pPr>
            <a:r>
              <a:rPr lang="en-AU" sz="800" dirty="0">
                <a:solidFill>
                  <a:srgbClr val="A5A5A5"/>
                </a:solidFill>
                <a:latin typeface="Calibri"/>
                <a:ea typeface="Arial" panose="020B0604020202020204" pitchFamily="34" charset="0"/>
                <a:cs typeface="Arial"/>
              </a:rPr>
              <a:t>Source: The New York Times</a:t>
            </a:r>
            <a:r>
              <a:rPr lang="en-AU" sz="800" i="1" dirty="0">
                <a:solidFill>
                  <a:srgbClr val="A5A5A5"/>
                </a:solidFill>
                <a:latin typeface="Calibri"/>
                <a:ea typeface="Arial" panose="020B0604020202020204" pitchFamily="34" charset="0"/>
                <a:cs typeface="Arial"/>
              </a:rPr>
              <a:t>,</a:t>
            </a:r>
            <a:r>
              <a:rPr lang="en-AU" sz="800" dirty="0">
                <a:solidFill>
                  <a:srgbClr val="A5A5A5"/>
                </a:solidFill>
                <a:latin typeface="Calibri"/>
                <a:ea typeface="Arial" panose="020B0604020202020204" pitchFamily="34" charset="0"/>
                <a:cs typeface="Arial"/>
              </a:rPr>
              <a:t> 23 June 2018</a:t>
            </a:r>
            <a:br>
              <a:rPr lang="en-AU" sz="800" dirty="0">
                <a:solidFill>
                  <a:srgbClr val="A5A5A5"/>
                </a:solidFill>
                <a:latin typeface="Calibri"/>
                <a:ea typeface="Arial" panose="020B0604020202020204" pitchFamily="34" charset="0"/>
                <a:cs typeface="Arial"/>
              </a:rPr>
            </a:br>
            <a:r>
              <a:rPr lang="en-AU" sz="800" dirty="0" err="1">
                <a:solidFill>
                  <a:srgbClr val="A5A5A5"/>
                </a:solidFill>
                <a:ea typeface="Arial" panose="020B0604020202020204" pitchFamily="34" charset="0"/>
                <a:cs typeface="Arial"/>
              </a:rPr>
              <a:t>www.nytimes.com</a:t>
            </a:r>
            <a:r>
              <a:rPr lang="en-AU" sz="800" dirty="0">
                <a:solidFill>
                  <a:srgbClr val="A5A5A5"/>
                </a:solidFill>
                <a:ea typeface="Arial" panose="020B0604020202020204" pitchFamily="34" charset="0"/>
                <a:cs typeface="Arial"/>
              </a:rPr>
              <a:t>/issue/</a:t>
            </a:r>
            <a:r>
              <a:rPr lang="en-AU" sz="800" dirty="0" err="1">
                <a:solidFill>
                  <a:srgbClr val="A5A5A5"/>
                </a:solidFill>
                <a:ea typeface="Arial" panose="020B0604020202020204" pitchFamily="34" charset="0"/>
                <a:cs typeface="Arial"/>
              </a:rPr>
              <a:t>todayspaper</a:t>
            </a:r>
            <a:r>
              <a:rPr lang="en-AU" sz="800" dirty="0">
                <a:solidFill>
                  <a:srgbClr val="A5A5A5"/>
                </a:solidFill>
                <a:ea typeface="Arial" panose="020B0604020202020204" pitchFamily="34" charset="0"/>
                <a:cs typeface="Arial"/>
              </a:rPr>
              <a:t>/2018/06/23/todays-new-</a:t>
            </a:r>
            <a:r>
              <a:rPr lang="en-AU" sz="800" dirty="0" err="1">
                <a:solidFill>
                  <a:srgbClr val="A5A5A5"/>
                </a:solidFill>
                <a:ea typeface="Arial" panose="020B0604020202020204" pitchFamily="34" charset="0"/>
                <a:cs typeface="Arial"/>
              </a:rPr>
              <a:t>york</a:t>
            </a:r>
            <a:r>
              <a:rPr lang="en-AU" sz="800" dirty="0">
                <a:solidFill>
                  <a:srgbClr val="A5A5A5"/>
                </a:solidFill>
                <a:ea typeface="Arial" panose="020B0604020202020204" pitchFamily="34" charset="0"/>
                <a:cs typeface="Arial"/>
              </a:rPr>
              <a:t>-times</a:t>
            </a:r>
            <a:endParaRPr lang="en-AU" sz="800" dirty="0">
              <a:solidFill>
                <a:srgbClr val="A5A5A5"/>
              </a:solidFill>
              <a:latin typeface="Calibri"/>
              <a:ea typeface="Arial" panose="020B0604020202020204" pitchFamily="34" charset="0"/>
              <a:cs typeface="Arial"/>
            </a:endParaRPr>
          </a:p>
        </p:txBody>
      </p:sp>
    </p:spTree>
    <p:extLst>
      <p:ext uri="{BB962C8B-B14F-4D97-AF65-F5344CB8AC3E}">
        <p14:creationId xmlns:p14="http://schemas.microsoft.com/office/powerpoint/2010/main" val="92731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A94F50E-7723-4A90-95CA-E0231C620AEA}"/>
              </a:ext>
            </a:extLst>
          </p:cNvPr>
          <p:cNvSpPr>
            <a:spLocks noGrp="1"/>
          </p:cNvSpPr>
          <p:nvPr>
            <p:ph type="title"/>
          </p:nvPr>
        </p:nvSpPr>
        <p:spPr>
          <a:xfrm>
            <a:off x="1138180" y="882709"/>
            <a:ext cx="10100433" cy="1325563"/>
          </a:xfrm>
        </p:spPr>
        <p:txBody>
          <a:bodyPr>
            <a:normAutofit/>
          </a:bodyPr>
          <a:lstStyle/>
          <a:p>
            <a:r>
              <a:rPr lang="en-AU"/>
              <a:t>Question 2 – check your answer</a:t>
            </a:r>
            <a:endParaRPr lang="en-AU" sz="3100"/>
          </a:p>
        </p:txBody>
      </p:sp>
      <p:sp>
        <p:nvSpPr>
          <p:cNvPr id="19" name="Content Placeholder 18">
            <a:extLst>
              <a:ext uri="{FF2B5EF4-FFF2-40B4-BE49-F238E27FC236}">
                <a16:creationId xmlns:a16="http://schemas.microsoft.com/office/drawing/2014/main" id="{387A21D3-0D9C-428F-8DA9-790FFF16F2C1}"/>
              </a:ext>
            </a:extLst>
          </p:cNvPr>
          <p:cNvSpPr>
            <a:spLocks noGrp="1"/>
          </p:cNvSpPr>
          <p:nvPr>
            <p:ph idx="1"/>
          </p:nvPr>
        </p:nvSpPr>
        <p:spPr>
          <a:xfrm>
            <a:off x="1138180" y="2108908"/>
            <a:ext cx="10509644" cy="4062819"/>
          </a:xfrm>
        </p:spPr>
        <p:txBody>
          <a:bodyPr vert="horz" lIns="91440" tIns="45720" rIns="91440" bIns="45720" rtlCol="0" anchor="t">
            <a:normAutofit/>
          </a:bodyPr>
          <a:lstStyle/>
          <a:p>
            <a:r>
              <a:rPr lang="en-AU" sz="2800" dirty="0"/>
              <a:t>Roughly calculate how much of the front page is made up of cut (</a:t>
            </a:r>
            <a:r>
              <a:rPr lang="en-AU" sz="2800"/>
              <a:t>images or photographs</a:t>
            </a:r>
            <a:r>
              <a:rPr lang="en-AU" sz="2800" dirty="0"/>
              <a:t>) and how much of text.</a:t>
            </a:r>
            <a:r>
              <a:rPr lang="en-AU" dirty="0"/>
              <a:t> </a:t>
            </a:r>
            <a:endParaRPr lang="en-AU" sz="2800" dirty="0"/>
          </a:p>
          <a:p>
            <a:pPr marL="457200" indent="-457200">
              <a:buFont typeface="Arial" panose="020B0604020202020204" pitchFamily="34" charset="0"/>
              <a:buChar char="•"/>
            </a:pPr>
            <a:r>
              <a:rPr lang="en-AU" sz="2800" dirty="0"/>
              <a:t>Roughly a 1/3 of the front page is made up of cut, and 2/3 is text</a:t>
            </a:r>
            <a:r>
              <a:rPr lang="en-AU" dirty="0"/>
              <a:t>.</a:t>
            </a:r>
            <a:endParaRPr lang="en-AU" sz="2800" dirty="0">
              <a:cs typeface="Calibri"/>
            </a:endParaRPr>
          </a:p>
          <a:p>
            <a:endParaRPr lang="en-AU" sz="2800" dirty="0"/>
          </a:p>
          <a:p>
            <a:r>
              <a:rPr lang="en-AU" sz="2800" dirty="0"/>
              <a:t>Based on the ratio of cut to text, what does this reveal about how this publication is branding itself for potential readers?</a:t>
            </a:r>
            <a:endParaRPr lang="en-AU" sz="2800" dirty="0">
              <a:cs typeface="Calibri"/>
            </a:endParaRPr>
          </a:p>
          <a:p>
            <a:pPr marL="457200" indent="-457200">
              <a:buFont typeface="Arial" panose="020B0604020202020204" pitchFamily="34" charset="0"/>
              <a:buChar char="•"/>
            </a:pPr>
            <a:r>
              <a:rPr lang="en-AU" dirty="0"/>
              <a:t>This is a publication focussed on the news, on the content of the article as opposed to the visuals.</a:t>
            </a:r>
            <a:endParaRPr lang="en-AU" dirty="0">
              <a:cs typeface="Calibri"/>
            </a:endParaRPr>
          </a:p>
        </p:txBody>
      </p:sp>
      <p:pic>
        <p:nvPicPr>
          <p:cNvPr id="8" name="Recorded Sound">
            <a:hlinkClick r:id="" action="ppaction://media"/>
            <a:extLst>
              <a:ext uri="{FF2B5EF4-FFF2-40B4-BE49-F238E27FC236}">
                <a16:creationId xmlns:a16="http://schemas.microsoft.com/office/drawing/2014/main" id="{B8C02777-61E9-432E-BF80-0095A9B9B2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828000"/>
            <a:ext cx="406400" cy="406400"/>
          </a:xfrm>
          <a:prstGeom prst="rect">
            <a:avLst/>
          </a:prstGeom>
        </p:spPr>
      </p:pic>
    </p:spTree>
    <p:extLst>
      <p:ext uri="{BB962C8B-B14F-4D97-AF65-F5344CB8AC3E}">
        <p14:creationId xmlns:p14="http://schemas.microsoft.com/office/powerpoint/2010/main" val="404612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77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FCC6EA-7D81-4E76-8B21-2CB8D730665B}"/>
              </a:ext>
            </a:extLst>
          </p:cNvPr>
          <p:cNvSpPr>
            <a:spLocks noGrp="1"/>
          </p:cNvSpPr>
          <p:nvPr>
            <p:ph type="title"/>
          </p:nvPr>
        </p:nvSpPr>
        <p:spPr>
          <a:xfrm>
            <a:off x="838200" y="882710"/>
            <a:ext cx="9544291" cy="1325563"/>
          </a:xfrm>
        </p:spPr>
        <p:txBody>
          <a:bodyPr/>
          <a:lstStyle/>
          <a:p>
            <a:r>
              <a:rPr lang="en-AU"/>
              <a:t>Front page – </a:t>
            </a:r>
            <a:r>
              <a:rPr lang="en-AU" dirty="0"/>
              <a:t>The New York Times</a:t>
            </a:r>
          </a:p>
        </p:txBody>
      </p:sp>
      <p:sp>
        <p:nvSpPr>
          <p:cNvPr id="6" name="Content Placeholder 5">
            <a:extLst>
              <a:ext uri="{FF2B5EF4-FFF2-40B4-BE49-F238E27FC236}">
                <a16:creationId xmlns:a16="http://schemas.microsoft.com/office/drawing/2014/main" id="{4C639C36-35F1-40F5-94E6-F32AE42A2274}"/>
              </a:ext>
            </a:extLst>
          </p:cNvPr>
          <p:cNvSpPr>
            <a:spLocks noGrp="1"/>
          </p:cNvSpPr>
          <p:nvPr>
            <p:ph idx="1"/>
          </p:nvPr>
        </p:nvSpPr>
        <p:spPr>
          <a:xfrm>
            <a:off x="838200" y="2318851"/>
            <a:ext cx="9698499" cy="3154362"/>
          </a:xfrm>
        </p:spPr>
        <p:txBody>
          <a:bodyPr>
            <a:normAutofit/>
          </a:bodyPr>
          <a:lstStyle/>
          <a:p>
            <a:r>
              <a:rPr lang="en-AU" sz="3200"/>
              <a:t>Question 3: structural elements – banner</a:t>
            </a:r>
          </a:p>
          <a:p>
            <a:r>
              <a:rPr lang="en-AU" sz="3200"/>
              <a:t>Identify and list the structural elements included in the banner of this particular publication.</a:t>
            </a:r>
          </a:p>
        </p:txBody>
      </p:sp>
      <p:pic>
        <p:nvPicPr>
          <p:cNvPr id="7" name="Picture 6">
            <a:extLst>
              <a:ext uri="{FF2B5EF4-FFF2-40B4-BE49-F238E27FC236}">
                <a16:creationId xmlns:a16="http://schemas.microsoft.com/office/drawing/2014/main" id="{80E5056B-AF34-432A-8FFA-AD1EF7D055A2}"/>
              </a:ext>
            </a:extLst>
          </p:cNvPr>
          <p:cNvPicPr>
            <a:picLocks noChangeAspect="1"/>
          </p:cNvPicPr>
          <p:nvPr/>
        </p:nvPicPr>
        <p:blipFill>
          <a:blip r:embed="rId5"/>
          <a:stretch>
            <a:fillRect/>
          </a:stretch>
        </p:blipFill>
        <p:spPr>
          <a:xfrm>
            <a:off x="838200" y="3974864"/>
            <a:ext cx="8574198" cy="1432707"/>
          </a:xfrm>
          <a:prstGeom prst="rect">
            <a:avLst/>
          </a:prstGeom>
        </p:spPr>
      </p:pic>
      <p:pic>
        <p:nvPicPr>
          <p:cNvPr id="3" name="Recorded Sound">
            <a:hlinkClick r:id="" action="ppaction://media"/>
            <a:extLst>
              <a:ext uri="{FF2B5EF4-FFF2-40B4-BE49-F238E27FC236}">
                <a16:creationId xmlns:a16="http://schemas.microsoft.com/office/drawing/2014/main" id="{D0C730A5-7920-4026-8CDB-3CF55C6D41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000" y="828000"/>
            <a:ext cx="406400" cy="406400"/>
          </a:xfrm>
          <a:prstGeom prst="rect">
            <a:avLst/>
          </a:prstGeom>
        </p:spPr>
      </p:pic>
      <p:sp>
        <p:nvSpPr>
          <p:cNvPr id="9" name="Rectangle 8">
            <a:extLst>
              <a:ext uri="{FF2B5EF4-FFF2-40B4-BE49-F238E27FC236}">
                <a16:creationId xmlns:a16="http://schemas.microsoft.com/office/drawing/2014/main" id="{C2BC027C-345A-0C4F-B571-0D71917D892B}"/>
              </a:ext>
            </a:extLst>
          </p:cNvPr>
          <p:cNvSpPr/>
          <p:nvPr/>
        </p:nvSpPr>
        <p:spPr>
          <a:xfrm>
            <a:off x="978714" y="5280395"/>
            <a:ext cx="8290545" cy="225575"/>
          </a:xfrm>
          <a:prstGeom prst="rect">
            <a:avLst/>
          </a:prstGeom>
        </p:spPr>
        <p:txBody>
          <a:bodyPr wrap="square" lIns="91440" tIns="45720" rIns="91440" bIns="45720" anchor="t">
            <a:spAutoFit/>
          </a:bodyPr>
          <a:lstStyle/>
          <a:p>
            <a:pPr marR="199390">
              <a:lnSpc>
                <a:spcPct val="115000"/>
              </a:lnSpc>
              <a:spcBef>
                <a:spcPts val="600"/>
              </a:spcBef>
            </a:pPr>
            <a:r>
              <a:rPr lang="en-AU" sz="800" dirty="0">
                <a:solidFill>
                  <a:srgbClr val="A5A5A5"/>
                </a:solidFill>
                <a:latin typeface="Calibri"/>
                <a:ea typeface="Arial" panose="020B0604020202020204" pitchFamily="34" charset="0"/>
                <a:cs typeface="Arial"/>
              </a:rPr>
              <a:t>Source: The New York Times</a:t>
            </a:r>
            <a:r>
              <a:rPr lang="en-AU" sz="800" i="1" dirty="0">
                <a:solidFill>
                  <a:srgbClr val="A5A5A5"/>
                </a:solidFill>
                <a:latin typeface="Calibri"/>
                <a:ea typeface="Arial" panose="020B0604020202020204" pitchFamily="34" charset="0"/>
                <a:cs typeface="Arial"/>
              </a:rPr>
              <a:t>,</a:t>
            </a:r>
            <a:r>
              <a:rPr lang="en-AU" sz="800" dirty="0">
                <a:solidFill>
                  <a:srgbClr val="A5A5A5"/>
                </a:solidFill>
                <a:latin typeface="Calibri"/>
                <a:ea typeface="Arial" panose="020B0604020202020204" pitchFamily="34" charset="0"/>
                <a:cs typeface="Arial"/>
              </a:rPr>
              <a:t> 23 June 2018, </a:t>
            </a:r>
            <a:r>
              <a:rPr lang="en-AU" sz="800" dirty="0" err="1">
                <a:solidFill>
                  <a:srgbClr val="A5A5A5"/>
                </a:solidFill>
                <a:ea typeface="Arial" panose="020B0604020202020204" pitchFamily="34" charset="0"/>
                <a:cs typeface="Arial"/>
              </a:rPr>
              <a:t>www.nytimes.com</a:t>
            </a:r>
            <a:r>
              <a:rPr lang="en-AU" sz="800" dirty="0">
                <a:solidFill>
                  <a:srgbClr val="A5A5A5"/>
                </a:solidFill>
                <a:ea typeface="Arial" panose="020B0604020202020204" pitchFamily="34" charset="0"/>
                <a:cs typeface="Arial"/>
              </a:rPr>
              <a:t>/issue/</a:t>
            </a:r>
            <a:r>
              <a:rPr lang="en-AU" sz="800" dirty="0" err="1">
                <a:solidFill>
                  <a:srgbClr val="A5A5A5"/>
                </a:solidFill>
                <a:ea typeface="Arial" panose="020B0604020202020204" pitchFamily="34" charset="0"/>
                <a:cs typeface="Arial"/>
              </a:rPr>
              <a:t>todayspaper</a:t>
            </a:r>
            <a:r>
              <a:rPr lang="en-AU" sz="800" dirty="0">
                <a:solidFill>
                  <a:srgbClr val="A5A5A5"/>
                </a:solidFill>
                <a:ea typeface="Arial" panose="020B0604020202020204" pitchFamily="34" charset="0"/>
                <a:cs typeface="Arial"/>
              </a:rPr>
              <a:t>/2018/06/23/todays-new-</a:t>
            </a:r>
            <a:r>
              <a:rPr lang="en-AU" sz="800" dirty="0" err="1">
                <a:solidFill>
                  <a:srgbClr val="A5A5A5"/>
                </a:solidFill>
                <a:ea typeface="Arial" panose="020B0604020202020204" pitchFamily="34" charset="0"/>
                <a:cs typeface="Arial"/>
              </a:rPr>
              <a:t>york</a:t>
            </a:r>
            <a:r>
              <a:rPr lang="en-AU" sz="800" dirty="0">
                <a:solidFill>
                  <a:srgbClr val="A5A5A5"/>
                </a:solidFill>
                <a:ea typeface="Arial" panose="020B0604020202020204" pitchFamily="34" charset="0"/>
                <a:cs typeface="Arial"/>
              </a:rPr>
              <a:t>-times</a:t>
            </a:r>
            <a:endParaRPr lang="en-AU" sz="800" dirty="0">
              <a:solidFill>
                <a:srgbClr val="A5A5A5"/>
              </a:solidFill>
              <a:latin typeface="Calibri"/>
              <a:ea typeface="Arial" panose="020B0604020202020204" pitchFamily="34" charset="0"/>
              <a:cs typeface="Arial"/>
            </a:endParaRPr>
          </a:p>
        </p:txBody>
      </p:sp>
    </p:spTree>
    <p:extLst>
      <p:ext uri="{BB962C8B-B14F-4D97-AF65-F5344CB8AC3E}">
        <p14:creationId xmlns:p14="http://schemas.microsoft.com/office/powerpoint/2010/main" val="195103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A94F50E-7723-4A90-95CA-E0231C620AEA}"/>
              </a:ext>
            </a:extLst>
          </p:cNvPr>
          <p:cNvSpPr>
            <a:spLocks noGrp="1"/>
          </p:cNvSpPr>
          <p:nvPr>
            <p:ph type="title"/>
          </p:nvPr>
        </p:nvSpPr>
        <p:spPr>
          <a:xfrm>
            <a:off x="1138181" y="882709"/>
            <a:ext cx="9949820" cy="1325563"/>
          </a:xfrm>
        </p:spPr>
        <p:txBody>
          <a:bodyPr>
            <a:normAutofit fontScale="90000"/>
          </a:bodyPr>
          <a:lstStyle/>
          <a:p>
            <a:r>
              <a:rPr lang="en-AU"/>
              <a:t>Question 3 – check your answer</a:t>
            </a:r>
            <a:br>
              <a:rPr lang="en-AU"/>
            </a:br>
            <a:r>
              <a:rPr lang="en-AU" sz="3100"/>
              <a:t>Identify and list the structural elements included in the banner of this front page.</a:t>
            </a:r>
          </a:p>
        </p:txBody>
      </p:sp>
      <p:sp>
        <p:nvSpPr>
          <p:cNvPr id="19" name="Content Placeholder 18">
            <a:extLst>
              <a:ext uri="{FF2B5EF4-FFF2-40B4-BE49-F238E27FC236}">
                <a16:creationId xmlns:a16="http://schemas.microsoft.com/office/drawing/2014/main" id="{387A21D3-0D9C-428F-8DA9-790FFF16F2C1}"/>
              </a:ext>
            </a:extLst>
          </p:cNvPr>
          <p:cNvSpPr>
            <a:spLocks noGrp="1"/>
          </p:cNvSpPr>
          <p:nvPr>
            <p:ph idx="1"/>
          </p:nvPr>
        </p:nvSpPr>
        <p:spPr>
          <a:xfrm>
            <a:off x="1138180" y="2424224"/>
            <a:ext cx="10509644" cy="3859618"/>
          </a:xfrm>
        </p:spPr>
        <p:txBody>
          <a:bodyPr>
            <a:normAutofit fontScale="85000" lnSpcReduction="20000"/>
          </a:bodyPr>
          <a:lstStyle/>
          <a:p>
            <a:r>
              <a:rPr lang="en-AU" dirty="0"/>
              <a:t>Structural elements in the banner are the:</a:t>
            </a:r>
          </a:p>
          <a:p>
            <a:pPr marL="457200" indent="-457200">
              <a:buFont typeface="Arial" panose="020B0604020202020204" pitchFamily="34" charset="0"/>
              <a:buChar char="•"/>
            </a:pPr>
            <a:r>
              <a:rPr lang="en-AU" dirty="0"/>
              <a:t>tagline: “All the News That’s Fit to Print”</a:t>
            </a:r>
          </a:p>
          <a:p>
            <a:pPr marL="457200" indent="-457200">
              <a:buFont typeface="Arial" panose="020B0604020202020204" pitchFamily="34" charset="0"/>
              <a:buChar char="•"/>
            </a:pPr>
            <a:r>
              <a:rPr lang="en-AU" dirty="0"/>
              <a:t>masthead: The New York Times</a:t>
            </a:r>
          </a:p>
          <a:p>
            <a:pPr marL="457200" indent="-457200">
              <a:buFont typeface="Arial" panose="020B0604020202020204" pitchFamily="34" charset="0"/>
              <a:buChar char="•"/>
            </a:pPr>
            <a:r>
              <a:rPr lang="en-AU" dirty="0"/>
              <a:t>edition type: National Edition</a:t>
            </a:r>
          </a:p>
          <a:p>
            <a:pPr marL="457200" indent="-457200">
              <a:buFont typeface="Arial" panose="020B0604020202020204" pitchFamily="34" charset="0"/>
              <a:buChar char="•"/>
            </a:pPr>
            <a:r>
              <a:rPr lang="en-AU" dirty="0"/>
              <a:t>weather forecast with page turn: Mostly cloudy…Weather map, Page A22.</a:t>
            </a:r>
          </a:p>
          <a:p>
            <a:pPr marL="457200" indent="-457200">
              <a:buFont typeface="Arial" panose="020B0604020202020204" pitchFamily="34" charset="0"/>
              <a:buChar char="•"/>
            </a:pPr>
            <a:r>
              <a:rPr lang="en-AU" dirty="0"/>
              <a:t>edition number: VOL. CLXVII…No. 58,002 (translates to 2018…No. 58,002)</a:t>
            </a:r>
          </a:p>
          <a:p>
            <a:pPr marL="457200" indent="-457200">
              <a:buFont typeface="Arial" panose="020B0604020202020204" pitchFamily="34" charset="0"/>
              <a:buChar char="•"/>
            </a:pPr>
            <a:r>
              <a:rPr lang="en-AU" dirty="0"/>
              <a:t>copyright information: © 2018 The New York Times Company</a:t>
            </a:r>
          </a:p>
          <a:p>
            <a:pPr marL="457200" indent="-457200">
              <a:buFont typeface="Arial" panose="020B0604020202020204" pitchFamily="34" charset="0"/>
              <a:buChar char="•"/>
            </a:pPr>
            <a:r>
              <a:rPr lang="en-AU" dirty="0"/>
              <a:t>date of edition: Saturday, June 23, 2018</a:t>
            </a:r>
          </a:p>
          <a:p>
            <a:pPr marL="457200" indent="-457200">
              <a:buFont typeface="Arial" panose="020B0604020202020204" pitchFamily="34" charset="0"/>
              <a:buChar char="•"/>
            </a:pPr>
            <a:r>
              <a:rPr lang="en-AU" dirty="0"/>
              <a:t>place of printing: Chicago</a:t>
            </a:r>
          </a:p>
          <a:p>
            <a:pPr marL="457200" indent="-457200">
              <a:buFont typeface="Arial" panose="020B0604020202020204" pitchFamily="34" charset="0"/>
              <a:buChar char="•"/>
            </a:pPr>
            <a:r>
              <a:rPr lang="en-AU" dirty="0"/>
              <a:t>price: $3.00.</a:t>
            </a:r>
          </a:p>
          <a:p>
            <a:pPr marL="457200" indent="-457200">
              <a:buFont typeface="Arial" panose="020B0604020202020204" pitchFamily="34" charset="0"/>
              <a:buChar char="•"/>
            </a:pPr>
            <a:endParaRPr lang="en-AU" dirty="0"/>
          </a:p>
          <a:p>
            <a:pPr marL="457200" indent="-457200">
              <a:buFont typeface="Arial" panose="020B0604020202020204" pitchFamily="34" charset="0"/>
              <a:buChar char="•"/>
            </a:pPr>
            <a:endParaRPr lang="en-AU" dirty="0"/>
          </a:p>
          <a:p>
            <a:endParaRPr lang="en-AU" dirty="0"/>
          </a:p>
        </p:txBody>
      </p:sp>
      <p:pic>
        <p:nvPicPr>
          <p:cNvPr id="2" name="Recorded Sound">
            <a:hlinkClick r:id="" action="ppaction://media"/>
            <a:extLst>
              <a:ext uri="{FF2B5EF4-FFF2-40B4-BE49-F238E27FC236}">
                <a16:creationId xmlns:a16="http://schemas.microsoft.com/office/drawing/2014/main" id="{158915FA-7DC8-4542-8C78-8059902623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73725" y="679509"/>
            <a:ext cx="406400" cy="406400"/>
          </a:xfrm>
          <a:prstGeom prst="rect">
            <a:avLst/>
          </a:prstGeom>
        </p:spPr>
      </p:pic>
    </p:spTree>
    <p:extLst>
      <p:ext uri="{BB962C8B-B14F-4D97-AF65-F5344CB8AC3E}">
        <p14:creationId xmlns:p14="http://schemas.microsoft.com/office/powerpoint/2010/main" val="14059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5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FCC6EA-7D81-4E76-8B21-2CB8D730665B}"/>
              </a:ext>
            </a:extLst>
          </p:cNvPr>
          <p:cNvSpPr>
            <a:spLocks noGrp="1"/>
          </p:cNvSpPr>
          <p:nvPr>
            <p:ph type="title"/>
          </p:nvPr>
        </p:nvSpPr>
        <p:spPr>
          <a:xfrm>
            <a:off x="838200" y="882710"/>
            <a:ext cx="9544291" cy="1325563"/>
          </a:xfrm>
        </p:spPr>
        <p:txBody>
          <a:bodyPr/>
          <a:lstStyle/>
          <a:p>
            <a:r>
              <a:rPr lang="en-AU"/>
              <a:t>Front page – </a:t>
            </a:r>
            <a:r>
              <a:rPr lang="en-AU" dirty="0"/>
              <a:t>The New York Times</a:t>
            </a:r>
          </a:p>
        </p:txBody>
      </p:sp>
      <p:sp>
        <p:nvSpPr>
          <p:cNvPr id="6" name="Content Placeholder 5">
            <a:extLst>
              <a:ext uri="{FF2B5EF4-FFF2-40B4-BE49-F238E27FC236}">
                <a16:creationId xmlns:a16="http://schemas.microsoft.com/office/drawing/2014/main" id="{4C639C36-35F1-40F5-94E6-F32AE42A2274}"/>
              </a:ext>
            </a:extLst>
          </p:cNvPr>
          <p:cNvSpPr>
            <a:spLocks noGrp="1"/>
          </p:cNvSpPr>
          <p:nvPr>
            <p:ph idx="1"/>
          </p:nvPr>
        </p:nvSpPr>
        <p:spPr>
          <a:xfrm>
            <a:off x="838200" y="2366150"/>
            <a:ext cx="9698499" cy="3154362"/>
          </a:xfrm>
        </p:spPr>
        <p:txBody>
          <a:bodyPr>
            <a:normAutofit/>
          </a:bodyPr>
          <a:lstStyle/>
          <a:p>
            <a:r>
              <a:rPr lang="en-AU" sz="3200"/>
              <a:t>Question 4: tagline – literary device</a:t>
            </a:r>
          </a:p>
          <a:p>
            <a:r>
              <a:rPr lang="en-AU" sz="3200"/>
              <a:t>Identify the literary device used in the tagline – “All the News That’s Fit to Print”.</a:t>
            </a:r>
          </a:p>
        </p:txBody>
      </p:sp>
      <p:pic>
        <p:nvPicPr>
          <p:cNvPr id="3" name="Recorded Sound">
            <a:hlinkClick r:id="" action="ppaction://media"/>
            <a:extLst>
              <a:ext uri="{FF2B5EF4-FFF2-40B4-BE49-F238E27FC236}">
                <a16:creationId xmlns:a16="http://schemas.microsoft.com/office/drawing/2014/main" id="{CDD2BDE9-0C71-4211-9FA2-F85BE3AA93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679510"/>
            <a:ext cx="406400" cy="406400"/>
          </a:xfrm>
          <a:prstGeom prst="rect">
            <a:avLst/>
          </a:prstGeom>
        </p:spPr>
      </p:pic>
    </p:spTree>
    <p:extLst>
      <p:ext uri="{BB962C8B-B14F-4D97-AF65-F5344CB8AC3E}">
        <p14:creationId xmlns:p14="http://schemas.microsoft.com/office/powerpoint/2010/main" val="387042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A94F50E-7723-4A90-95CA-E0231C620AEA}"/>
              </a:ext>
            </a:extLst>
          </p:cNvPr>
          <p:cNvSpPr>
            <a:spLocks noGrp="1"/>
          </p:cNvSpPr>
          <p:nvPr>
            <p:ph type="title"/>
          </p:nvPr>
        </p:nvSpPr>
        <p:spPr/>
        <p:txBody>
          <a:bodyPr>
            <a:normAutofit/>
          </a:bodyPr>
          <a:lstStyle/>
          <a:p>
            <a:r>
              <a:rPr lang="en-AU"/>
              <a:t>Question 4 – check your answer</a:t>
            </a:r>
            <a:br>
              <a:rPr lang="en-AU"/>
            </a:br>
            <a:r>
              <a:rPr lang="en-AU" sz="2800"/>
              <a:t>Identify the literary device used in the tagline.</a:t>
            </a:r>
            <a:endParaRPr lang="en-AU"/>
          </a:p>
        </p:txBody>
      </p:sp>
      <p:sp>
        <p:nvSpPr>
          <p:cNvPr id="7" name="Content Placeholder 6">
            <a:extLst>
              <a:ext uri="{FF2B5EF4-FFF2-40B4-BE49-F238E27FC236}">
                <a16:creationId xmlns:a16="http://schemas.microsoft.com/office/drawing/2014/main" id="{7D2BF130-4A0A-4715-8F63-C3284EE57369}"/>
              </a:ext>
            </a:extLst>
          </p:cNvPr>
          <p:cNvSpPr>
            <a:spLocks noGrp="1"/>
          </p:cNvSpPr>
          <p:nvPr>
            <p:ph idx="1"/>
          </p:nvPr>
        </p:nvSpPr>
        <p:spPr>
          <a:xfrm>
            <a:off x="5159007" y="2413189"/>
            <a:ext cx="4612316" cy="3119286"/>
          </a:xfrm>
        </p:spPr>
        <p:txBody>
          <a:bodyPr/>
          <a:lstStyle/>
          <a:p>
            <a:r>
              <a:rPr lang="en-AU"/>
              <a:t>A pun or wordplay is used in the tagline – </a:t>
            </a:r>
            <a:r>
              <a:rPr lang="en-AU" sz="2800"/>
              <a:t>“All the News That’s Fit to Print”</a:t>
            </a:r>
            <a:r>
              <a:rPr lang="en-AU"/>
              <a:t>. </a:t>
            </a:r>
          </a:p>
        </p:txBody>
      </p:sp>
      <p:pic>
        <p:nvPicPr>
          <p:cNvPr id="3" name="Picture 2" descr="A picture containing wooden, grill&#10;&#10;Description automatically generated">
            <a:extLst>
              <a:ext uri="{FF2B5EF4-FFF2-40B4-BE49-F238E27FC236}">
                <a16:creationId xmlns:a16="http://schemas.microsoft.com/office/drawing/2014/main" id="{C473A9A9-C88B-4DDD-A814-B856B8EA31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513" y="2461238"/>
            <a:ext cx="3901440" cy="2590800"/>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16D73B4E-3891-4DF7-AA6B-22BFBD1DBEFD}"/>
              </a:ext>
            </a:extLst>
          </p:cNvPr>
          <p:cNvSpPr/>
          <p:nvPr/>
        </p:nvSpPr>
        <p:spPr>
          <a:xfrm>
            <a:off x="876946" y="5170529"/>
            <a:ext cx="3965588" cy="225639"/>
          </a:xfrm>
          <a:prstGeom prst="rect">
            <a:avLst/>
          </a:prstGeom>
        </p:spPr>
        <p:txBody>
          <a:bodyPr wrap="square" lIns="91440" tIns="45720" rIns="91440" bIns="45720" anchor="t">
            <a:spAutoFit/>
          </a:bodyPr>
          <a:lstStyle/>
          <a:p>
            <a:pPr marR="199390">
              <a:lnSpc>
                <a:spcPct val="115000"/>
              </a:lnSpc>
              <a:spcBef>
                <a:spcPts val="600"/>
              </a:spcBef>
            </a:pPr>
            <a:r>
              <a:rPr lang="en-AU" sz="800" dirty="0">
                <a:solidFill>
                  <a:srgbClr val="A5A5A5"/>
                </a:solidFill>
                <a:latin typeface="Calibri"/>
                <a:ea typeface="Arial" panose="020B0604020202020204" pitchFamily="34" charset="0"/>
                <a:cs typeface="Arial"/>
              </a:rPr>
              <a:t>Source: </a:t>
            </a:r>
            <a:r>
              <a:rPr lang="en-AU" sz="800" dirty="0" err="1">
                <a:solidFill>
                  <a:srgbClr val="A5A5A5"/>
                </a:solidFill>
                <a:latin typeface="Calibri"/>
                <a:ea typeface="Arial" panose="020B0604020202020204" pitchFamily="34" charset="0"/>
                <a:cs typeface="Arial"/>
              </a:rPr>
              <a:t>Pixabay</a:t>
            </a:r>
            <a:r>
              <a:rPr lang="en-AU" sz="800" dirty="0">
                <a:solidFill>
                  <a:srgbClr val="A5A5A5"/>
                </a:solidFill>
                <a:latin typeface="Calibri"/>
                <a:ea typeface="Arial" panose="020B0604020202020204" pitchFamily="34" charset="0"/>
                <a:cs typeface="Arial"/>
              </a:rPr>
              <a:t> </a:t>
            </a:r>
            <a:endParaRPr lang="en-AU" sz="800" dirty="0">
              <a:solidFill>
                <a:srgbClr val="A5A5A5"/>
              </a:solidFill>
              <a:latin typeface="Calibri"/>
              <a:ea typeface="Arial" panose="020B0604020202020204" pitchFamily="34" charset="0"/>
              <a:cs typeface="Calibri"/>
            </a:endParaRPr>
          </a:p>
        </p:txBody>
      </p:sp>
      <p:pic>
        <p:nvPicPr>
          <p:cNvPr id="2" name="Recorded Sound">
            <a:hlinkClick r:id="" action="ppaction://media"/>
            <a:extLst>
              <a:ext uri="{FF2B5EF4-FFF2-40B4-BE49-F238E27FC236}">
                <a16:creationId xmlns:a16="http://schemas.microsoft.com/office/drawing/2014/main" id="{54D9FF63-C7CE-430F-8F66-12899BC50F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18727" y="810682"/>
            <a:ext cx="406400" cy="406400"/>
          </a:xfrm>
          <a:prstGeom prst="rect">
            <a:avLst/>
          </a:prstGeom>
        </p:spPr>
      </p:pic>
    </p:spTree>
    <p:extLst>
      <p:ext uri="{BB962C8B-B14F-4D97-AF65-F5344CB8AC3E}">
        <p14:creationId xmlns:p14="http://schemas.microsoft.com/office/powerpoint/2010/main" val="22459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8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FCC6EA-7D81-4E76-8B21-2CB8D730665B}"/>
              </a:ext>
            </a:extLst>
          </p:cNvPr>
          <p:cNvSpPr>
            <a:spLocks noGrp="1"/>
          </p:cNvSpPr>
          <p:nvPr>
            <p:ph type="title"/>
          </p:nvPr>
        </p:nvSpPr>
        <p:spPr>
          <a:xfrm>
            <a:off x="838200" y="882710"/>
            <a:ext cx="9544291" cy="1325563"/>
          </a:xfrm>
        </p:spPr>
        <p:txBody>
          <a:bodyPr/>
          <a:lstStyle/>
          <a:p>
            <a:r>
              <a:rPr lang="en-AU"/>
              <a:t>Front page – </a:t>
            </a:r>
            <a:r>
              <a:rPr lang="en-AU" i="1"/>
              <a:t>The New York Times</a:t>
            </a:r>
          </a:p>
        </p:txBody>
      </p:sp>
      <p:sp>
        <p:nvSpPr>
          <p:cNvPr id="6" name="Content Placeholder 5">
            <a:extLst>
              <a:ext uri="{FF2B5EF4-FFF2-40B4-BE49-F238E27FC236}">
                <a16:creationId xmlns:a16="http://schemas.microsoft.com/office/drawing/2014/main" id="{4C639C36-35F1-40F5-94E6-F32AE42A2274}"/>
              </a:ext>
            </a:extLst>
          </p:cNvPr>
          <p:cNvSpPr>
            <a:spLocks noGrp="1"/>
          </p:cNvSpPr>
          <p:nvPr>
            <p:ph idx="1"/>
          </p:nvPr>
        </p:nvSpPr>
        <p:spPr>
          <a:xfrm>
            <a:off x="881258" y="3552552"/>
            <a:ext cx="10172700" cy="2107269"/>
          </a:xfrm>
        </p:spPr>
        <p:txBody>
          <a:bodyPr>
            <a:normAutofit fontScale="92500" lnSpcReduction="10000"/>
          </a:bodyPr>
          <a:lstStyle/>
          <a:p>
            <a:r>
              <a:rPr lang="en-AU" sz="3200"/>
              <a:t>Question 5: section labels - entry points</a:t>
            </a:r>
          </a:p>
          <a:p>
            <a:r>
              <a:rPr lang="en-AU" sz="3200"/>
              <a:t>List the news categories and headlines in the section labels. What do the section labels reveal about how the publication brands itself for potential readers? And what type of reader is being targeted?</a:t>
            </a:r>
          </a:p>
        </p:txBody>
      </p:sp>
      <p:pic>
        <p:nvPicPr>
          <p:cNvPr id="3" name="Picture 2">
            <a:extLst>
              <a:ext uri="{FF2B5EF4-FFF2-40B4-BE49-F238E27FC236}">
                <a16:creationId xmlns:a16="http://schemas.microsoft.com/office/drawing/2014/main" id="{2955B6BE-7F19-4443-BEE5-CFA5C7E2ACC9}"/>
              </a:ext>
            </a:extLst>
          </p:cNvPr>
          <p:cNvPicPr>
            <a:picLocks noChangeAspect="1"/>
          </p:cNvPicPr>
          <p:nvPr/>
        </p:nvPicPr>
        <p:blipFill>
          <a:blip r:embed="rId5"/>
          <a:stretch>
            <a:fillRect/>
          </a:stretch>
        </p:blipFill>
        <p:spPr>
          <a:xfrm>
            <a:off x="901700" y="1943053"/>
            <a:ext cx="6138608" cy="1549447"/>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A9994B4F-0276-475A-A2B6-7A50D583EE92}"/>
              </a:ext>
            </a:extLst>
          </p:cNvPr>
          <p:cNvSpPr/>
          <p:nvPr/>
        </p:nvSpPr>
        <p:spPr>
          <a:xfrm>
            <a:off x="7148186" y="3185400"/>
            <a:ext cx="3545676" cy="367152"/>
          </a:xfrm>
          <a:prstGeom prst="rect">
            <a:avLst/>
          </a:prstGeom>
        </p:spPr>
        <p:txBody>
          <a:bodyPr wrap="square" lIns="91440" tIns="45720" rIns="91440" bIns="45720" anchor="t">
            <a:spAutoFit/>
          </a:bodyPr>
          <a:lstStyle/>
          <a:p>
            <a:pPr marR="199390">
              <a:lnSpc>
                <a:spcPct val="115000"/>
              </a:lnSpc>
              <a:spcBef>
                <a:spcPts val="600"/>
              </a:spcBef>
            </a:pPr>
            <a:r>
              <a:rPr lang="en-AU" sz="800" dirty="0">
                <a:solidFill>
                  <a:srgbClr val="A5A5A5"/>
                </a:solidFill>
                <a:latin typeface="Calibri"/>
                <a:ea typeface="Arial" panose="020B0604020202020204" pitchFamily="34" charset="0"/>
                <a:cs typeface="Arial"/>
              </a:rPr>
              <a:t>Source: </a:t>
            </a:r>
            <a:r>
              <a:rPr lang="en-AU" sz="800" i="1" dirty="0">
                <a:solidFill>
                  <a:srgbClr val="A5A5A5"/>
                </a:solidFill>
                <a:latin typeface="Calibri"/>
                <a:ea typeface="Arial" panose="020B0604020202020204" pitchFamily="34" charset="0"/>
                <a:cs typeface="Arial"/>
              </a:rPr>
              <a:t>The New York Times,</a:t>
            </a:r>
            <a:r>
              <a:rPr lang="en-AU" sz="800" dirty="0">
                <a:solidFill>
                  <a:srgbClr val="A5A5A5"/>
                </a:solidFill>
                <a:latin typeface="Calibri"/>
                <a:ea typeface="Arial" panose="020B0604020202020204" pitchFamily="34" charset="0"/>
                <a:cs typeface="Arial"/>
              </a:rPr>
              <a:t> 23 June 2018</a:t>
            </a:r>
            <a:br>
              <a:rPr lang="en-AU" sz="800" dirty="0">
                <a:solidFill>
                  <a:srgbClr val="A5A5A5"/>
                </a:solidFill>
                <a:latin typeface="Calibri"/>
                <a:ea typeface="Arial" panose="020B0604020202020204" pitchFamily="34" charset="0"/>
                <a:cs typeface="Arial"/>
              </a:rPr>
            </a:br>
            <a:r>
              <a:rPr lang="en-AU" sz="800" dirty="0" err="1">
                <a:solidFill>
                  <a:srgbClr val="A5A5A5"/>
                </a:solidFill>
                <a:ea typeface="Arial" panose="020B0604020202020204" pitchFamily="34" charset="0"/>
                <a:cs typeface="Arial"/>
              </a:rPr>
              <a:t>www.nytimes.com</a:t>
            </a:r>
            <a:r>
              <a:rPr lang="en-AU" sz="800" dirty="0">
                <a:solidFill>
                  <a:srgbClr val="A5A5A5"/>
                </a:solidFill>
                <a:ea typeface="Arial" panose="020B0604020202020204" pitchFamily="34" charset="0"/>
                <a:cs typeface="Arial"/>
              </a:rPr>
              <a:t>/issue/</a:t>
            </a:r>
            <a:r>
              <a:rPr lang="en-AU" sz="800" dirty="0" err="1">
                <a:solidFill>
                  <a:srgbClr val="A5A5A5"/>
                </a:solidFill>
                <a:ea typeface="Arial" panose="020B0604020202020204" pitchFamily="34" charset="0"/>
                <a:cs typeface="Arial"/>
              </a:rPr>
              <a:t>todayspaper</a:t>
            </a:r>
            <a:r>
              <a:rPr lang="en-AU" sz="800" dirty="0">
                <a:solidFill>
                  <a:srgbClr val="A5A5A5"/>
                </a:solidFill>
                <a:ea typeface="Arial" panose="020B0604020202020204" pitchFamily="34" charset="0"/>
                <a:cs typeface="Arial"/>
              </a:rPr>
              <a:t>/2018/06/23/todays-new-</a:t>
            </a:r>
            <a:r>
              <a:rPr lang="en-AU" sz="800" dirty="0" err="1">
                <a:solidFill>
                  <a:srgbClr val="A5A5A5"/>
                </a:solidFill>
                <a:ea typeface="Arial" panose="020B0604020202020204" pitchFamily="34" charset="0"/>
                <a:cs typeface="Arial"/>
              </a:rPr>
              <a:t>york</a:t>
            </a:r>
            <a:r>
              <a:rPr lang="en-AU" sz="800" dirty="0">
                <a:solidFill>
                  <a:srgbClr val="A5A5A5"/>
                </a:solidFill>
                <a:ea typeface="Arial" panose="020B0604020202020204" pitchFamily="34" charset="0"/>
                <a:cs typeface="Arial"/>
              </a:rPr>
              <a:t>-times</a:t>
            </a:r>
            <a:endParaRPr lang="en-AU" sz="800" dirty="0">
              <a:solidFill>
                <a:srgbClr val="A5A5A5"/>
              </a:solidFill>
              <a:latin typeface="Calibri"/>
              <a:ea typeface="Arial" panose="020B0604020202020204" pitchFamily="34" charset="0"/>
              <a:cs typeface="Arial"/>
            </a:endParaRPr>
          </a:p>
        </p:txBody>
      </p:sp>
      <p:pic>
        <p:nvPicPr>
          <p:cNvPr id="8" name="Recorded Sound">
            <a:hlinkClick r:id="" action="ppaction://media"/>
            <a:extLst>
              <a:ext uri="{FF2B5EF4-FFF2-40B4-BE49-F238E27FC236}">
                <a16:creationId xmlns:a16="http://schemas.microsoft.com/office/drawing/2014/main" id="{B01EC9FA-0DD8-4B32-8CEE-8BA78AD672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50600" y="679510"/>
            <a:ext cx="406400" cy="406400"/>
          </a:xfrm>
          <a:prstGeom prst="rect">
            <a:avLst/>
          </a:prstGeom>
        </p:spPr>
      </p:pic>
    </p:spTree>
    <p:extLst>
      <p:ext uri="{BB962C8B-B14F-4D97-AF65-F5344CB8AC3E}">
        <p14:creationId xmlns:p14="http://schemas.microsoft.com/office/powerpoint/2010/main" val="202232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0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450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A94F50E-7723-4A90-95CA-E0231C620AEA}"/>
              </a:ext>
            </a:extLst>
          </p:cNvPr>
          <p:cNvSpPr>
            <a:spLocks noGrp="1"/>
          </p:cNvSpPr>
          <p:nvPr>
            <p:ph type="title"/>
          </p:nvPr>
        </p:nvSpPr>
        <p:spPr/>
        <p:txBody>
          <a:bodyPr>
            <a:normAutofit fontScale="90000"/>
          </a:bodyPr>
          <a:lstStyle/>
          <a:p>
            <a:r>
              <a:rPr lang="en-AU"/>
              <a:t>Question 5 – check your answer</a:t>
            </a:r>
            <a:br>
              <a:rPr lang="en-AU"/>
            </a:br>
            <a:r>
              <a:rPr lang="en-AU" sz="2800"/>
              <a:t>What do the section labels reveal about how the publication brands itself for potential readers?</a:t>
            </a:r>
            <a:endParaRPr lang="en-AU"/>
          </a:p>
        </p:txBody>
      </p:sp>
      <p:sp>
        <p:nvSpPr>
          <p:cNvPr id="7" name="Content Placeholder 6">
            <a:extLst>
              <a:ext uri="{FF2B5EF4-FFF2-40B4-BE49-F238E27FC236}">
                <a16:creationId xmlns:a16="http://schemas.microsoft.com/office/drawing/2014/main" id="{7D2BF130-4A0A-4715-8F63-C3284EE57369}"/>
              </a:ext>
            </a:extLst>
          </p:cNvPr>
          <p:cNvSpPr>
            <a:spLocks noGrp="1"/>
          </p:cNvSpPr>
          <p:nvPr>
            <p:ph idx="1"/>
          </p:nvPr>
        </p:nvSpPr>
        <p:spPr>
          <a:xfrm>
            <a:off x="838200" y="2413188"/>
            <a:ext cx="8933123" cy="3562101"/>
          </a:xfrm>
        </p:spPr>
        <p:txBody>
          <a:bodyPr vert="horz" lIns="91440" tIns="45720" rIns="91440" bIns="45720" rtlCol="0" anchor="t">
            <a:normAutofit fontScale="92500"/>
          </a:bodyPr>
          <a:lstStyle/>
          <a:p>
            <a:r>
              <a:rPr lang="en-AU"/>
              <a:t>Some of you may have considered the following:</a:t>
            </a:r>
          </a:p>
          <a:p>
            <a:pPr marL="457200" indent="-457200">
              <a:buFont typeface="Arial" panose="020B0604020202020204" pitchFamily="34" charset="0"/>
              <a:buChar char="•"/>
            </a:pPr>
            <a:r>
              <a:rPr lang="en-AU"/>
              <a:t>breadth and balance of content – types of news articles and content listed include Business Day, International, Obituaries, Arts, New York, SportsSaturday, Editorial Op-Ed, Kids Section: National Parks</a:t>
            </a:r>
            <a:endParaRPr lang="en-AU">
              <a:cs typeface="Calibri"/>
            </a:endParaRPr>
          </a:p>
          <a:p>
            <a:pPr marL="457200" indent="-457200">
              <a:buFont typeface="Arial" panose="020B0604020202020204" pitchFamily="34" charset="0"/>
              <a:buChar char="•"/>
            </a:pPr>
            <a:r>
              <a:rPr lang="en-AU"/>
              <a:t>news which is relevant to an educated (probably university educated), mostly well-off readership, whose interests are varied and broad. The assumption too is that some of the readers have children (Kids Section), and are potentially older.</a:t>
            </a:r>
            <a:endParaRPr lang="en-AU">
              <a:cs typeface="Calibri"/>
            </a:endParaRPr>
          </a:p>
          <a:p>
            <a:pPr marL="457200" indent="-457200">
              <a:buFont typeface="Arial" panose="020B0604020202020204" pitchFamily="34" charset="0"/>
              <a:buChar char="•"/>
            </a:pPr>
            <a:endParaRPr lang="en-AU"/>
          </a:p>
        </p:txBody>
      </p:sp>
      <p:pic>
        <p:nvPicPr>
          <p:cNvPr id="2" name="Recorded Sound">
            <a:hlinkClick r:id="" action="ppaction://media"/>
            <a:extLst>
              <a:ext uri="{FF2B5EF4-FFF2-40B4-BE49-F238E27FC236}">
                <a16:creationId xmlns:a16="http://schemas.microsoft.com/office/drawing/2014/main" id="{196E9DAE-C112-4764-BD48-6B5F58464F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828000"/>
            <a:ext cx="406400" cy="406400"/>
          </a:xfrm>
          <a:prstGeom prst="rect">
            <a:avLst/>
          </a:prstGeom>
        </p:spPr>
      </p:pic>
    </p:spTree>
    <p:extLst>
      <p:ext uri="{BB962C8B-B14F-4D97-AF65-F5344CB8AC3E}">
        <p14:creationId xmlns:p14="http://schemas.microsoft.com/office/powerpoint/2010/main" val="397031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8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FCC6EA-7D81-4E76-8B21-2CB8D730665B}"/>
              </a:ext>
            </a:extLst>
          </p:cNvPr>
          <p:cNvSpPr>
            <a:spLocks noGrp="1"/>
          </p:cNvSpPr>
          <p:nvPr>
            <p:ph type="title"/>
          </p:nvPr>
        </p:nvSpPr>
        <p:spPr>
          <a:xfrm>
            <a:off x="838200" y="882710"/>
            <a:ext cx="9281845" cy="1325563"/>
          </a:xfrm>
        </p:spPr>
        <p:txBody>
          <a:bodyPr/>
          <a:lstStyle/>
          <a:p>
            <a:r>
              <a:rPr lang="en-AU"/>
              <a:t>Recap</a:t>
            </a:r>
            <a:endParaRPr lang="en-AU" i="1"/>
          </a:p>
        </p:txBody>
      </p:sp>
      <p:sp>
        <p:nvSpPr>
          <p:cNvPr id="6" name="Content Placeholder 5">
            <a:extLst>
              <a:ext uri="{FF2B5EF4-FFF2-40B4-BE49-F238E27FC236}">
                <a16:creationId xmlns:a16="http://schemas.microsoft.com/office/drawing/2014/main" id="{4C639C36-35F1-40F5-94E6-F32AE42A2274}"/>
              </a:ext>
            </a:extLst>
          </p:cNvPr>
          <p:cNvSpPr>
            <a:spLocks noGrp="1"/>
          </p:cNvSpPr>
          <p:nvPr>
            <p:ph idx="1"/>
          </p:nvPr>
        </p:nvSpPr>
        <p:spPr/>
        <p:txBody>
          <a:bodyPr>
            <a:normAutofit/>
          </a:bodyPr>
          <a:lstStyle/>
          <a:p>
            <a:r>
              <a:rPr lang="en-AU" sz="3200"/>
              <a:t>Brand and audience – a summary</a:t>
            </a:r>
          </a:p>
          <a:p>
            <a:pPr marL="457200" indent="-457200">
              <a:buFont typeface="Arial" panose="020B0604020202020204" pitchFamily="34" charset="0"/>
              <a:buChar char="•"/>
            </a:pPr>
            <a:r>
              <a:rPr lang="en-AU" sz="3200"/>
              <a:t>How does the newspaper brand itself to potential readers?</a:t>
            </a:r>
          </a:p>
          <a:p>
            <a:pPr marL="457200" indent="-457200">
              <a:buFont typeface="Arial" panose="020B0604020202020204" pitchFamily="34" charset="0"/>
              <a:buChar char="•"/>
            </a:pPr>
            <a:r>
              <a:rPr lang="en-AU" sz="3200"/>
              <a:t>What type of reader is the publication targeting?</a:t>
            </a:r>
          </a:p>
          <a:p>
            <a:pPr marL="457200" indent="-457200">
              <a:buFont typeface="Arial" panose="020B0604020202020204" pitchFamily="34" charset="0"/>
              <a:buChar char="•"/>
            </a:pPr>
            <a:endParaRPr lang="en-AU" sz="3200"/>
          </a:p>
          <a:p>
            <a:pPr marL="457200" indent="-457200">
              <a:buFont typeface="Arial" panose="020B0604020202020204" pitchFamily="34" charset="0"/>
              <a:buChar char="•"/>
            </a:pPr>
            <a:endParaRPr lang="en-AU" sz="3200"/>
          </a:p>
          <a:p>
            <a:endParaRPr lang="en-AU" sz="3200"/>
          </a:p>
        </p:txBody>
      </p:sp>
      <p:pic>
        <p:nvPicPr>
          <p:cNvPr id="2" name="Recorded Sound">
            <a:hlinkClick r:id="" action="ppaction://media"/>
            <a:extLst>
              <a:ext uri="{FF2B5EF4-FFF2-40B4-BE49-F238E27FC236}">
                <a16:creationId xmlns:a16="http://schemas.microsoft.com/office/drawing/2014/main" id="{0E1E19D0-99E7-4FDD-8060-CDEFA5BD8D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761325"/>
            <a:ext cx="406400" cy="406400"/>
          </a:xfrm>
          <a:prstGeom prst="rect">
            <a:avLst/>
          </a:prstGeom>
        </p:spPr>
      </p:pic>
    </p:spTree>
    <p:extLst>
      <p:ext uri="{BB962C8B-B14F-4D97-AF65-F5344CB8AC3E}">
        <p14:creationId xmlns:p14="http://schemas.microsoft.com/office/powerpoint/2010/main" val="250276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7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6FC4A8-B454-4C05-A391-88EE5572A666}"/>
              </a:ext>
            </a:extLst>
          </p:cNvPr>
          <p:cNvSpPr>
            <a:spLocks noGrp="1"/>
          </p:cNvSpPr>
          <p:nvPr>
            <p:ph type="title"/>
          </p:nvPr>
        </p:nvSpPr>
        <p:spPr>
          <a:xfrm>
            <a:off x="838200" y="882710"/>
            <a:ext cx="6530447" cy="1325563"/>
          </a:xfrm>
        </p:spPr>
        <p:txBody>
          <a:bodyPr/>
          <a:lstStyle/>
          <a:p>
            <a:r>
              <a:rPr lang="en-AU"/>
              <a:t>Student activity</a:t>
            </a:r>
          </a:p>
        </p:txBody>
      </p:sp>
      <p:sp>
        <p:nvSpPr>
          <p:cNvPr id="6" name="Content Placeholder 5">
            <a:extLst>
              <a:ext uri="{FF2B5EF4-FFF2-40B4-BE49-F238E27FC236}">
                <a16:creationId xmlns:a16="http://schemas.microsoft.com/office/drawing/2014/main" id="{4F0D7D7E-9F48-4AB6-82DC-196C7C611AAA}"/>
              </a:ext>
            </a:extLst>
          </p:cNvPr>
          <p:cNvSpPr>
            <a:spLocks noGrp="1"/>
          </p:cNvSpPr>
          <p:nvPr>
            <p:ph idx="1"/>
          </p:nvPr>
        </p:nvSpPr>
        <p:spPr>
          <a:xfrm>
            <a:off x="838200" y="1937106"/>
            <a:ext cx="6607629" cy="4309581"/>
          </a:xfrm>
        </p:spPr>
        <p:txBody>
          <a:bodyPr>
            <a:normAutofit fontScale="77500" lnSpcReduction="20000"/>
          </a:bodyPr>
          <a:lstStyle/>
          <a:p>
            <a:r>
              <a:rPr lang="en-AU" dirty="0"/>
              <a:t>Repeat the process:</a:t>
            </a:r>
          </a:p>
          <a:p>
            <a:pPr marL="457200" indent="-457200">
              <a:lnSpc>
                <a:spcPct val="120000"/>
              </a:lnSpc>
              <a:buFont typeface="Arial" panose="020B0604020202020204" pitchFamily="34" charset="0"/>
              <a:buChar char="•"/>
            </a:pPr>
            <a:r>
              <a:rPr lang="en-AU" dirty="0"/>
              <a:t>analyse the banner of the front page and consider the tagline</a:t>
            </a:r>
          </a:p>
          <a:p>
            <a:pPr marL="457200" indent="-457200">
              <a:lnSpc>
                <a:spcPct val="120000"/>
              </a:lnSpc>
              <a:buFont typeface="Arial" panose="020B0604020202020204" pitchFamily="34" charset="0"/>
              <a:buChar char="•"/>
            </a:pPr>
            <a:r>
              <a:rPr lang="en-AU" dirty="0"/>
              <a:t>identify and analyse the entry points, with particular focus on the section labels, type and number of stories featured on the front page, the cut and cutlines</a:t>
            </a:r>
          </a:p>
          <a:p>
            <a:pPr marL="457200" indent="-457200">
              <a:lnSpc>
                <a:spcPct val="120000"/>
              </a:lnSpc>
              <a:buFont typeface="Arial" panose="020B0604020202020204" pitchFamily="34" charset="0"/>
              <a:buChar char="•"/>
            </a:pPr>
            <a:r>
              <a:rPr lang="en-AU" dirty="0"/>
              <a:t>describe the brand of this particular publication, how it brands itself to potential readers</a:t>
            </a:r>
          </a:p>
          <a:p>
            <a:pPr marL="457200" indent="-457200">
              <a:lnSpc>
                <a:spcPct val="120000"/>
              </a:lnSpc>
              <a:buFont typeface="Arial" panose="020B0604020202020204" pitchFamily="34" charset="0"/>
              <a:buChar char="•"/>
            </a:pPr>
            <a:r>
              <a:rPr lang="en-AU" dirty="0"/>
              <a:t>describe the audience targeted by this newspaper.</a:t>
            </a:r>
          </a:p>
        </p:txBody>
      </p:sp>
      <p:pic>
        <p:nvPicPr>
          <p:cNvPr id="8" name="Content Placeholder 7" descr="A picture containing text, newspaper&#10;&#10;Description automatically generated">
            <a:extLst>
              <a:ext uri="{FF2B5EF4-FFF2-40B4-BE49-F238E27FC236}">
                <a16:creationId xmlns:a16="http://schemas.microsoft.com/office/drawing/2014/main" id="{A5BE566C-EB4F-461D-B25D-3CAAB4B077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5246" y="962197"/>
            <a:ext cx="3990228" cy="4479864"/>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1D4990E9-AD86-47D6-9551-63F5B077A7BF}"/>
              </a:ext>
            </a:extLst>
          </p:cNvPr>
          <p:cNvSpPr/>
          <p:nvPr/>
        </p:nvSpPr>
        <p:spPr>
          <a:xfrm>
            <a:off x="7503190" y="5544814"/>
            <a:ext cx="3537017" cy="367152"/>
          </a:xfrm>
          <a:prstGeom prst="rect">
            <a:avLst/>
          </a:prstGeom>
        </p:spPr>
        <p:txBody>
          <a:bodyPr wrap="square" lIns="91440" tIns="45720" rIns="91440" bIns="45720" anchor="t">
            <a:spAutoFit/>
          </a:bodyPr>
          <a:lstStyle/>
          <a:p>
            <a:pPr marR="199390">
              <a:lnSpc>
                <a:spcPct val="115000"/>
              </a:lnSpc>
              <a:spcBef>
                <a:spcPts val="600"/>
              </a:spcBef>
            </a:pPr>
            <a:r>
              <a:rPr lang="en-AU" sz="800" dirty="0">
                <a:solidFill>
                  <a:srgbClr val="A5A5A5"/>
                </a:solidFill>
                <a:latin typeface="Calibri"/>
                <a:ea typeface="Arial" panose="020B0604020202020204" pitchFamily="34" charset="0"/>
                <a:cs typeface="Arial"/>
              </a:rPr>
              <a:t>Source: The New York Post</a:t>
            </a:r>
            <a:r>
              <a:rPr lang="en-AU" sz="800" i="1" dirty="0">
                <a:solidFill>
                  <a:srgbClr val="A5A5A5"/>
                </a:solidFill>
                <a:latin typeface="Calibri"/>
                <a:ea typeface="Arial" panose="020B0604020202020204" pitchFamily="34" charset="0"/>
                <a:cs typeface="Arial"/>
              </a:rPr>
              <a:t>,</a:t>
            </a:r>
            <a:r>
              <a:rPr lang="en-AU" sz="800" dirty="0">
                <a:solidFill>
                  <a:srgbClr val="A5A5A5"/>
                </a:solidFill>
                <a:latin typeface="Calibri"/>
                <a:ea typeface="Arial" panose="020B0604020202020204" pitchFamily="34" charset="0"/>
                <a:cs typeface="Arial"/>
              </a:rPr>
              <a:t> 23 June 2018</a:t>
            </a:r>
            <a:br>
              <a:rPr lang="en-AU" sz="800" dirty="0">
                <a:solidFill>
                  <a:srgbClr val="A5A5A5"/>
                </a:solidFill>
                <a:ea typeface="Arial" panose="020B0604020202020204" pitchFamily="34" charset="0"/>
                <a:cs typeface="Arial"/>
              </a:rPr>
            </a:br>
            <a:r>
              <a:rPr lang="en-AU" sz="800" dirty="0" err="1">
                <a:solidFill>
                  <a:srgbClr val="A5A5A5"/>
                </a:solidFill>
                <a:ea typeface="Arial" panose="020B0604020202020204" pitchFamily="34" charset="0"/>
                <a:cs typeface="Arial"/>
              </a:rPr>
              <a:t>nypost.com</a:t>
            </a:r>
            <a:r>
              <a:rPr lang="en-AU" sz="800" dirty="0">
                <a:solidFill>
                  <a:srgbClr val="A5A5A5"/>
                </a:solidFill>
                <a:ea typeface="Arial" panose="020B0604020202020204" pitchFamily="34" charset="0"/>
                <a:cs typeface="Arial"/>
              </a:rPr>
              <a:t>/cover/covers-for-june-23-2018/</a:t>
            </a:r>
            <a:endParaRPr lang="en-AU" sz="800" dirty="0">
              <a:solidFill>
                <a:srgbClr val="A5A5A5"/>
              </a:solidFill>
              <a:latin typeface="Calibri"/>
              <a:ea typeface="Arial" panose="020B0604020202020204" pitchFamily="34" charset="0"/>
              <a:cs typeface="Arial"/>
            </a:endParaRPr>
          </a:p>
        </p:txBody>
      </p:sp>
      <p:pic>
        <p:nvPicPr>
          <p:cNvPr id="4" name="Recorded Sound">
            <a:hlinkClick r:id="" action="ppaction://media"/>
            <a:extLst>
              <a:ext uri="{FF2B5EF4-FFF2-40B4-BE49-F238E27FC236}">
                <a16:creationId xmlns:a16="http://schemas.microsoft.com/office/drawing/2014/main" id="{A6622C8B-FB15-4F95-B2E8-C03E729FD8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49074" y="555797"/>
            <a:ext cx="406400" cy="406400"/>
          </a:xfrm>
          <a:prstGeom prst="rect">
            <a:avLst/>
          </a:prstGeom>
        </p:spPr>
      </p:pic>
    </p:spTree>
    <p:extLst>
      <p:ext uri="{BB962C8B-B14F-4D97-AF65-F5344CB8AC3E}">
        <p14:creationId xmlns:p14="http://schemas.microsoft.com/office/powerpoint/2010/main" val="203010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6FC4A8-B454-4C05-A391-88EE5572A666}"/>
              </a:ext>
            </a:extLst>
          </p:cNvPr>
          <p:cNvSpPr>
            <a:spLocks noGrp="1"/>
          </p:cNvSpPr>
          <p:nvPr>
            <p:ph type="title"/>
          </p:nvPr>
        </p:nvSpPr>
        <p:spPr/>
        <p:txBody>
          <a:bodyPr/>
          <a:lstStyle/>
          <a:p>
            <a:r>
              <a:rPr lang="en-AU"/>
              <a:t>Student activity: mind map</a:t>
            </a:r>
          </a:p>
        </p:txBody>
      </p:sp>
      <p:sp>
        <p:nvSpPr>
          <p:cNvPr id="7" name="Explosion: 8 Points 6">
            <a:extLst>
              <a:ext uri="{FF2B5EF4-FFF2-40B4-BE49-F238E27FC236}">
                <a16:creationId xmlns:a16="http://schemas.microsoft.com/office/drawing/2014/main" id="{9DC21759-3E1C-4FE8-AA4D-D8BC9B36CC86}"/>
              </a:ext>
            </a:extLst>
          </p:cNvPr>
          <p:cNvSpPr/>
          <p:nvPr/>
        </p:nvSpPr>
        <p:spPr>
          <a:xfrm>
            <a:off x="4752975" y="3069203"/>
            <a:ext cx="2752452" cy="2255272"/>
          </a:xfrm>
          <a:prstGeom prst="irregularSeal1">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solidFill>
                  <a:schemeClr val="tx1"/>
                </a:solidFill>
              </a:rPr>
              <a:t>News Media</a:t>
            </a:r>
          </a:p>
        </p:txBody>
      </p:sp>
      <p:sp>
        <p:nvSpPr>
          <p:cNvPr id="8" name="Oval 7">
            <a:extLst>
              <a:ext uri="{FF2B5EF4-FFF2-40B4-BE49-F238E27FC236}">
                <a16:creationId xmlns:a16="http://schemas.microsoft.com/office/drawing/2014/main" id="{9F25FAD7-87D8-48D9-8A95-B52996D0CEFA}"/>
              </a:ext>
            </a:extLst>
          </p:cNvPr>
          <p:cNvSpPr/>
          <p:nvPr/>
        </p:nvSpPr>
        <p:spPr>
          <a:xfrm>
            <a:off x="7152316" y="2493001"/>
            <a:ext cx="1762125" cy="914400"/>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solidFill>
                  <a:schemeClr val="tx1"/>
                </a:solidFill>
              </a:rPr>
              <a:t>Television news</a:t>
            </a:r>
          </a:p>
        </p:txBody>
      </p:sp>
      <p:sp>
        <p:nvSpPr>
          <p:cNvPr id="9" name="Oval 8">
            <a:extLst>
              <a:ext uri="{FF2B5EF4-FFF2-40B4-BE49-F238E27FC236}">
                <a16:creationId xmlns:a16="http://schemas.microsoft.com/office/drawing/2014/main" id="{BB12C67D-2E16-425B-860D-765E7918C426}"/>
              </a:ext>
            </a:extLst>
          </p:cNvPr>
          <p:cNvSpPr/>
          <p:nvPr/>
        </p:nvSpPr>
        <p:spPr>
          <a:xfrm>
            <a:off x="785817" y="3568459"/>
            <a:ext cx="1885948" cy="914400"/>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solidFill>
                  <a:schemeClr val="tx1"/>
                </a:solidFill>
              </a:rPr>
              <a:t>Phone news app</a:t>
            </a:r>
          </a:p>
        </p:txBody>
      </p:sp>
      <p:sp>
        <p:nvSpPr>
          <p:cNvPr id="10" name="Oval 9">
            <a:extLst>
              <a:ext uri="{FF2B5EF4-FFF2-40B4-BE49-F238E27FC236}">
                <a16:creationId xmlns:a16="http://schemas.microsoft.com/office/drawing/2014/main" id="{BD901284-C7A2-4B3F-977E-B2BF39C2C060}"/>
              </a:ext>
            </a:extLst>
          </p:cNvPr>
          <p:cNvSpPr/>
          <p:nvPr/>
        </p:nvSpPr>
        <p:spPr>
          <a:xfrm>
            <a:off x="8071478" y="4607311"/>
            <a:ext cx="1685925" cy="91439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Oval 10">
            <a:extLst>
              <a:ext uri="{FF2B5EF4-FFF2-40B4-BE49-F238E27FC236}">
                <a16:creationId xmlns:a16="http://schemas.microsoft.com/office/drawing/2014/main" id="{5959E6C6-9C33-476D-80A7-1132373631E4}"/>
              </a:ext>
            </a:extLst>
          </p:cNvPr>
          <p:cNvSpPr/>
          <p:nvPr/>
        </p:nvSpPr>
        <p:spPr>
          <a:xfrm>
            <a:off x="2767012" y="4607717"/>
            <a:ext cx="1400178" cy="914400"/>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Oval 11">
            <a:extLst>
              <a:ext uri="{FF2B5EF4-FFF2-40B4-BE49-F238E27FC236}">
                <a16:creationId xmlns:a16="http://schemas.microsoft.com/office/drawing/2014/main" id="{DDE434FC-EA8A-4F0F-82C4-B47C0D950B1D}"/>
              </a:ext>
            </a:extLst>
          </p:cNvPr>
          <p:cNvSpPr/>
          <p:nvPr/>
        </p:nvSpPr>
        <p:spPr>
          <a:xfrm>
            <a:off x="2561238" y="2285838"/>
            <a:ext cx="1442768" cy="914400"/>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Oval 12">
            <a:extLst>
              <a:ext uri="{FF2B5EF4-FFF2-40B4-BE49-F238E27FC236}">
                <a16:creationId xmlns:a16="http://schemas.microsoft.com/office/drawing/2014/main" id="{AEA2642A-1760-4359-AFAB-505ED4C76FB7}"/>
              </a:ext>
            </a:extLst>
          </p:cNvPr>
          <p:cNvSpPr/>
          <p:nvPr/>
        </p:nvSpPr>
        <p:spPr>
          <a:xfrm>
            <a:off x="8877299" y="3223165"/>
            <a:ext cx="1685924" cy="914400"/>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4" name="Straight Connector 13">
            <a:extLst>
              <a:ext uri="{FF2B5EF4-FFF2-40B4-BE49-F238E27FC236}">
                <a16:creationId xmlns:a16="http://schemas.microsoft.com/office/drawing/2014/main" id="{487C5F8D-B039-47AC-98AA-CF374B0A2DA1}"/>
              </a:ext>
            </a:extLst>
          </p:cNvPr>
          <p:cNvCxnSpPr>
            <a:cxnSpLocks/>
            <a:stCxn id="7" idx="1"/>
            <a:endCxn id="9" idx="6"/>
          </p:cNvCxnSpPr>
          <p:nvPr/>
        </p:nvCxnSpPr>
        <p:spPr>
          <a:xfrm flipH="1">
            <a:off x="2671765" y="3968702"/>
            <a:ext cx="2081210" cy="5695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EE1491B-0C81-4C60-A4D6-89B2E941A66E}"/>
              </a:ext>
            </a:extLst>
          </p:cNvPr>
          <p:cNvCxnSpPr>
            <a:cxnSpLocks/>
          </p:cNvCxnSpPr>
          <p:nvPr/>
        </p:nvCxnSpPr>
        <p:spPr>
          <a:xfrm flipV="1">
            <a:off x="7439027" y="3651315"/>
            <a:ext cx="1438272" cy="25567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D9202B1-F0FA-42A9-91B1-1219BBCBFBCD}"/>
              </a:ext>
            </a:extLst>
          </p:cNvPr>
          <p:cNvCxnSpPr/>
          <p:nvPr/>
        </p:nvCxnSpPr>
        <p:spPr>
          <a:xfrm flipV="1">
            <a:off x="7068710" y="3248358"/>
            <a:ext cx="313165" cy="27891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C38BF-9EBA-4A13-AA1C-66C38388D23B}"/>
              </a:ext>
            </a:extLst>
          </p:cNvPr>
          <p:cNvCxnSpPr>
            <a:cxnSpLocks/>
          </p:cNvCxnSpPr>
          <p:nvPr/>
        </p:nvCxnSpPr>
        <p:spPr>
          <a:xfrm flipH="1" flipV="1">
            <a:off x="3948742" y="2950201"/>
            <a:ext cx="859497" cy="3680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5E74556-E36D-4B21-A2BF-B2C1DF85BAF9}"/>
              </a:ext>
            </a:extLst>
          </p:cNvPr>
          <p:cNvCxnSpPr>
            <a:cxnSpLocks/>
          </p:cNvCxnSpPr>
          <p:nvPr/>
        </p:nvCxnSpPr>
        <p:spPr>
          <a:xfrm flipH="1">
            <a:off x="4135243" y="4591520"/>
            <a:ext cx="674883" cy="35260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A3F4E27-F7D6-4BC4-8CC4-CE0CB07C5A60}"/>
              </a:ext>
            </a:extLst>
          </p:cNvPr>
          <p:cNvCxnSpPr>
            <a:cxnSpLocks/>
          </p:cNvCxnSpPr>
          <p:nvPr/>
        </p:nvCxnSpPr>
        <p:spPr>
          <a:xfrm flipH="1" flipV="1">
            <a:off x="7505429" y="4463807"/>
            <a:ext cx="652734" cy="37066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Recorded Sound">
            <a:hlinkClick r:id="" action="ppaction://media"/>
            <a:extLst>
              <a:ext uri="{FF2B5EF4-FFF2-40B4-BE49-F238E27FC236}">
                <a16:creationId xmlns:a16="http://schemas.microsoft.com/office/drawing/2014/main" id="{68E4ED77-2E22-4ECA-8A28-6272AB1D2F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828000"/>
            <a:ext cx="406400" cy="406400"/>
          </a:xfrm>
          <a:prstGeom prst="rect">
            <a:avLst/>
          </a:prstGeom>
        </p:spPr>
      </p:pic>
    </p:spTree>
    <p:extLst>
      <p:ext uri="{BB962C8B-B14F-4D97-AF65-F5344CB8AC3E}">
        <p14:creationId xmlns:p14="http://schemas.microsoft.com/office/powerpoint/2010/main" val="355690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1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69AEB9-DD4F-400F-B168-BEDB20143490}"/>
              </a:ext>
            </a:extLst>
          </p:cNvPr>
          <p:cNvSpPr>
            <a:spLocks noGrp="1"/>
          </p:cNvSpPr>
          <p:nvPr>
            <p:ph type="title"/>
          </p:nvPr>
        </p:nvSpPr>
        <p:spPr/>
        <p:txBody>
          <a:bodyPr/>
          <a:lstStyle/>
          <a:p>
            <a:r>
              <a:rPr lang="en-AU"/>
              <a:t>Daily reading routine</a:t>
            </a:r>
          </a:p>
        </p:txBody>
      </p:sp>
      <p:pic>
        <p:nvPicPr>
          <p:cNvPr id="6" name="Recorded Sound">
            <a:hlinkClick r:id="" action="ppaction://media"/>
            <a:extLst>
              <a:ext uri="{FF2B5EF4-FFF2-40B4-BE49-F238E27FC236}">
                <a16:creationId xmlns:a16="http://schemas.microsoft.com/office/drawing/2014/main" id="{BD0839AD-8095-4805-B785-86BF8B597B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10447" y="699354"/>
            <a:ext cx="595167" cy="595167"/>
          </a:xfrm>
          <a:prstGeom prst="rect">
            <a:avLst/>
          </a:prstGeom>
        </p:spPr>
      </p:pic>
      <p:sp>
        <p:nvSpPr>
          <p:cNvPr id="8" name="Content Placeholder 2">
            <a:extLst>
              <a:ext uri="{FF2B5EF4-FFF2-40B4-BE49-F238E27FC236}">
                <a16:creationId xmlns:a16="http://schemas.microsoft.com/office/drawing/2014/main" id="{7E2CFDFE-4111-4437-8E78-B47F4828012C}"/>
              </a:ext>
            </a:extLst>
          </p:cNvPr>
          <p:cNvSpPr txBox="1">
            <a:spLocks/>
          </p:cNvSpPr>
          <p:nvPr/>
        </p:nvSpPr>
        <p:spPr>
          <a:xfrm>
            <a:off x="838200" y="2881223"/>
            <a:ext cx="10515600" cy="259655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AU"/>
              <a:t>Choose something to read.</a:t>
            </a:r>
          </a:p>
          <a:p>
            <a:pPr marL="514350" indent="-514350">
              <a:buFont typeface="+mj-lt"/>
              <a:buAutoNum type="arabicPeriod"/>
            </a:pPr>
            <a:r>
              <a:rPr lang="en-AU"/>
              <a:t>Read for at least 20 to 30 minutes.</a:t>
            </a:r>
            <a:endParaRPr lang="en-AU">
              <a:cs typeface="Calibri"/>
            </a:endParaRPr>
          </a:p>
          <a:p>
            <a:pPr marL="514350" indent="-514350">
              <a:buFont typeface="+mj-lt"/>
              <a:buAutoNum type="arabicPeriod"/>
            </a:pPr>
            <a:r>
              <a:rPr lang="en-AU"/>
              <a:t>After reading, make notes about what you’ve read ( 2 or more paragraphs).</a:t>
            </a:r>
            <a:endParaRPr lang="en-AU">
              <a:cs typeface="Calibri"/>
            </a:endParaRPr>
          </a:p>
          <a:p>
            <a:pPr marL="514350" indent="-514350">
              <a:buFont typeface="+mj-lt"/>
              <a:buAutoNum type="arabicPeriod"/>
            </a:pPr>
            <a:r>
              <a:rPr lang="en-AU"/>
              <a:t>If possible, have a chat about what you read with someone else.</a:t>
            </a:r>
            <a:endParaRPr lang="en-AU">
              <a:cs typeface="Calibri" panose="020F0502020204030204"/>
            </a:endParaRPr>
          </a:p>
        </p:txBody>
      </p:sp>
    </p:spTree>
    <p:extLst>
      <p:ext uri="{BB962C8B-B14F-4D97-AF65-F5344CB8AC3E}">
        <p14:creationId xmlns:p14="http://schemas.microsoft.com/office/powerpoint/2010/main" val="63755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orded Sound">
            <a:hlinkClick r:id="" action="ppaction://media"/>
            <a:extLst>
              <a:ext uri="{FF2B5EF4-FFF2-40B4-BE49-F238E27FC236}">
                <a16:creationId xmlns:a16="http://schemas.microsoft.com/office/drawing/2014/main" id="{7E5F32D8-19D5-4638-A1B7-38762956D3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5286" y="757747"/>
            <a:ext cx="406400" cy="406400"/>
          </a:xfrm>
          <a:prstGeom prst="rect">
            <a:avLst/>
          </a:prstGeom>
        </p:spPr>
      </p:pic>
    </p:spTree>
    <p:extLst>
      <p:ext uri="{BB962C8B-B14F-4D97-AF65-F5344CB8AC3E}">
        <p14:creationId xmlns:p14="http://schemas.microsoft.com/office/powerpoint/2010/main" val="226746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690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a:xfrm>
            <a:off x="838200" y="882710"/>
            <a:ext cx="7996434" cy="1325563"/>
          </a:xfrm>
        </p:spPr>
        <p:txBody>
          <a:bodyPr/>
          <a:lstStyle/>
          <a:p>
            <a:r>
              <a:rPr lang="en-AU"/>
              <a:t>What have we learnt?</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p:txBody>
          <a:bodyPr/>
          <a:lstStyle/>
          <a:p>
            <a:pPr marL="457200" indent="-457200">
              <a:buFont typeface="Arial" panose="020B0604020202020204" pitchFamily="34" charset="0"/>
              <a:buChar char="•"/>
            </a:pPr>
            <a:r>
              <a:rPr lang="en-AU" dirty="0"/>
              <a:t>News – a definition.</a:t>
            </a:r>
          </a:p>
          <a:p>
            <a:pPr marL="457200" indent="-457200">
              <a:buFont typeface="Arial" panose="020B0604020202020204" pitchFamily="34" charset="0"/>
              <a:buChar char="•"/>
            </a:pPr>
            <a:r>
              <a:rPr lang="en-AU" dirty="0"/>
              <a:t>The purpose of news.</a:t>
            </a:r>
          </a:p>
          <a:p>
            <a:pPr marL="457200" indent="-457200">
              <a:buFont typeface="Arial" panose="020B0604020202020204" pitchFamily="34" charset="0"/>
              <a:buChar char="•"/>
            </a:pPr>
            <a:r>
              <a:rPr lang="en-AU" dirty="0"/>
              <a:t>News in context: local, state or national, and international news.</a:t>
            </a:r>
          </a:p>
          <a:p>
            <a:pPr marL="457200" indent="-457200">
              <a:buFont typeface="Arial" panose="020B0604020202020204" pitchFamily="34" charset="0"/>
              <a:buChar char="•"/>
            </a:pPr>
            <a:r>
              <a:rPr lang="en-AU" dirty="0"/>
              <a:t>Hard versus soft news.</a:t>
            </a:r>
          </a:p>
          <a:p>
            <a:pPr marL="457200" indent="-457200">
              <a:buFont typeface="Arial" panose="020B0604020202020204" pitchFamily="34" charset="0"/>
              <a:buChar char="•"/>
            </a:pPr>
            <a:r>
              <a:rPr lang="en-AU" dirty="0"/>
              <a:t>5Ws – who, what, where, when and why.</a:t>
            </a:r>
          </a:p>
          <a:p>
            <a:pPr marL="457200" indent="-457200">
              <a:buFont typeface="Arial" panose="020B0604020202020204" pitchFamily="34" charset="0"/>
              <a:buChar char="•"/>
            </a:pPr>
            <a:r>
              <a:rPr lang="en-AU" dirty="0"/>
              <a:t>Structural conventions of a front page.</a:t>
            </a:r>
          </a:p>
        </p:txBody>
      </p:sp>
      <p:pic>
        <p:nvPicPr>
          <p:cNvPr id="5" name="Recorded Sound">
            <a:hlinkClick r:id="" action="ppaction://media"/>
            <a:extLst>
              <a:ext uri="{FF2B5EF4-FFF2-40B4-BE49-F238E27FC236}">
                <a16:creationId xmlns:a16="http://schemas.microsoft.com/office/drawing/2014/main" id="{D4F50DD8-9008-4997-B1EB-35C0E98071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679510"/>
            <a:ext cx="406400" cy="406400"/>
          </a:xfrm>
          <a:prstGeom prst="rect">
            <a:avLst/>
          </a:prstGeom>
        </p:spPr>
      </p:pic>
    </p:spTree>
    <p:extLst>
      <p:ext uri="{BB962C8B-B14F-4D97-AF65-F5344CB8AC3E}">
        <p14:creationId xmlns:p14="http://schemas.microsoft.com/office/powerpoint/2010/main" val="137935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3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2A58D1-E50B-4C2C-B9C7-89C79466D3DF}"/>
              </a:ext>
            </a:extLst>
          </p:cNvPr>
          <p:cNvSpPr>
            <a:spLocks noGrp="1"/>
          </p:cNvSpPr>
          <p:nvPr>
            <p:ph type="title"/>
          </p:nvPr>
        </p:nvSpPr>
        <p:spPr/>
        <p:txBody>
          <a:bodyPr/>
          <a:lstStyle/>
          <a:p>
            <a:r>
              <a:rPr lang="en-AU"/>
              <a:t>Learning intention</a:t>
            </a:r>
          </a:p>
        </p:txBody>
      </p:sp>
      <p:sp>
        <p:nvSpPr>
          <p:cNvPr id="5" name="Content Placeholder 4">
            <a:extLst>
              <a:ext uri="{FF2B5EF4-FFF2-40B4-BE49-F238E27FC236}">
                <a16:creationId xmlns:a16="http://schemas.microsoft.com/office/drawing/2014/main" id="{DEC6C54A-C904-4063-9321-516FEB173F89}"/>
              </a:ext>
            </a:extLst>
          </p:cNvPr>
          <p:cNvSpPr>
            <a:spLocks noGrp="1"/>
          </p:cNvSpPr>
          <p:nvPr>
            <p:ph idx="1"/>
          </p:nvPr>
        </p:nvSpPr>
        <p:spPr/>
        <p:txBody>
          <a:bodyPr vert="horz" lIns="91440" tIns="45720" rIns="91440" bIns="45720" rtlCol="0" anchor="t">
            <a:normAutofit/>
          </a:bodyPr>
          <a:lstStyle/>
          <a:p>
            <a:r>
              <a:rPr lang="en-AU"/>
              <a:t>To consolidate our understanding of</a:t>
            </a:r>
            <a:r>
              <a:rPr lang="en-AU" dirty="0"/>
              <a:t> </a:t>
            </a:r>
            <a:r>
              <a:rPr lang="en-AU"/>
              <a:t> the structure of a news media front page and understand how the reader is influenced by the structural elements of a front page.</a:t>
            </a:r>
            <a:endParaRPr lang="en-AU">
              <a:cs typeface="Calibri"/>
            </a:endParaRPr>
          </a:p>
        </p:txBody>
      </p:sp>
      <p:pic>
        <p:nvPicPr>
          <p:cNvPr id="3" name="Recorded Sound">
            <a:hlinkClick r:id="" action="ppaction://media"/>
            <a:extLst>
              <a:ext uri="{FF2B5EF4-FFF2-40B4-BE49-F238E27FC236}">
                <a16:creationId xmlns:a16="http://schemas.microsoft.com/office/drawing/2014/main" id="{78070956-767D-49AC-9266-E1DE5EBD2E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679510"/>
            <a:ext cx="406400" cy="406400"/>
          </a:xfrm>
          <a:prstGeom prst="rect">
            <a:avLst/>
          </a:prstGeom>
        </p:spPr>
      </p:pic>
    </p:spTree>
    <p:extLst>
      <p:ext uri="{BB962C8B-B14F-4D97-AF65-F5344CB8AC3E}">
        <p14:creationId xmlns:p14="http://schemas.microsoft.com/office/powerpoint/2010/main" val="344576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BCC521-4729-45EC-BBAA-9651E0312E1D}"/>
              </a:ext>
            </a:extLst>
          </p:cNvPr>
          <p:cNvSpPr>
            <a:spLocks noGrp="1"/>
          </p:cNvSpPr>
          <p:nvPr>
            <p:ph type="title"/>
          </p:nvPr>
        </p:nvSpPr>
        <p:spPr/>
        <p:txBody>
          <a:bodyPr/>
          <a:lstStyle/>
          <a:p>
            <a:r>
              <a:rPr lang="en-AU"/>
              <a:t>You will need</a:t>
            </a:r>
          </a:p>
        </p:txBody>
      </p:sp>
      <p:sp>
        <p:nvSpPr>
          <p:cNvPr id="5" name="Content Placeholder 4">
            <a:extLst>
              <a:ext uri="{FF2B5EF4-FFF2-40B4-BE49-F238E27FC236}">
                <a16:creationId xmlns:a16="http://schemas.microsoft.com/office/drawing/2014/main" id="{BCE3AB4E-53C3-415C-BE61-7195AE1E339A}"/>
              </a:ext>
            </a:extLst>
          </p:cNvPr>
          <p:cNvSpPr>
            <a:spLocks noGrp="1"/>
          </p:cNvSpPr>
          <p:nvPr>
            <p:ph idx="1"/>
          </p:nvPr>
        </p:nvSpPr>
        <p:spPr/>
        <p:txBody>
          <a:bodyPr/>
          <a:lstStyle/>
          <a:p>
            <a:pPr marL="457200" indent="-457200">
              <a:buFont typeface="Arial" panose="020B0604020202020204" pitchFamily="34" charset="0"/>
              <a:buChar char="•"/>
            </a:pPr>
            <a:r>
              <a:rPr lang="en-AU" dirty="0"/>
              <a:t>A pen, paper or workbook. </a:t>
            </a:r>
          </a:p>
          <a:p>
            <a:pPr marL="457200" indent="-457200">
              <a:buFont typeface="Arial" panose="020B0604020202020204" pitchFamily="34" charset="0"/>
              <a:buChar char="•"/>
            </a:pPr>
            <a:r>
              <a:rPr lang="en-AU" dirty="0"/>
              <a:t>A digital device. </a:t>
            </a:r>
          </a:p>
          <a:p>
            <a:pPr marL="457200" indent="-457200">
              <a:buFont typeface="Arial" panose="020B0604020202020204" pitchFamily="34" charset="0"/>
              <a:buChar char="•"/>
            </a:pPr>
            <a:r>
              <a:rPr lang="en-AU" dirty="0"/>
              <a:t>Vocabulary – general definitions and structural elements of a front page.</a:t>
            </a:r>
          </a:p>
        </p:txBody>
      </p:sp>
      <p:pic>
        <p:nvPicPr>
          <p:cNvPr id="2" name="Recorded Sound">
            <a:hlinkClick r:id="" action="ppaction://media"/>
            <a:extLst>
              <a:ext uri="{FF2B5EF4-FFF2-40B4-BE49-F238E27FC236}">
                <a16:creationId xmlns:a16="http://schemas.microsoft.com/office/drawing/2014/main" id="{F9C2026C-DF94-444D-BC93-FAAFEFC551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679510"/>
            <a:ext cx="406400" cy="406400"/>
          </a:xfrm>
          <a:prstGeom prst="rect">
            <a:avLst/>
          </a:prstGeom>
        </p:spPr>
      </p:pic>
    </p:spTree>
    <p:extLst>
      <p:ext uri="{BB962C8B-B14F-4D97-AF65-F5344CB8AC3E}">
        <p14:creationId xmlns:p14="http://schemas.microsoft.com/office/powerpoint/2010/main" val="144781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0B455-D11A-43C5-94C1-D67AC2446B20}"/>
              </a:ext>
            </a:extLst>
          </p:cNvPr>
          <p:cNvSpPr>
            <a:spLocks noGrp="1"/>
          </p:cNvSpPr>
          <p:nvPr>
            <p:ph type="title"/>
          </p:nvPr>
        </p:nvSpPr>
        <p:spPr>
          <a:xfrm>
            <a:off x="838200" y="691639"/>
            <a:ext cx="10515600" cy="1016538"/>
          </a:xfrm>
        </p:spPr>
        <p:txBody>
          <a:bodyPr/>
          <a:lstStyle/>
          <a:p>
            <a:r>
              <a:rPr lang="en-AU"/>
              <a:t>Vocabulary – general definitions</a:t>
            </a:r>
          </a:p>
        </p:txBody>
      </p:sp>
      <p:graphicFrame>
        <p:nvGraphicFramePr>
          <p:cNvPr id="5" name="Table 5">
            <a:extLst>
              <a:ext uri="{FF2B5EF4-FFF2-40B4-BE49-F238E27FC236}">
                <a16:creationId xmlns:a16="http://schemas.microsoft.com/office/drawing/2014/main" id="{E66EFA3A-2D95-4DDE-81DD-604CF69E7DD2}"/>
              </a:ext>
            </a:extLst>
          </p:cNvPr>
          <p:cNvGraphicFramePr>
            <a:graphicFrameLocks noGrp="1"/>
          </p:cNvGraphicFramePr>
          <p:nvPr>
            <p:ph idx="1"/>
            <p:extLst>
              <p:ext uri="{D42A27DB-BD31-4B8C-83A1-F6EECF244321}">
                <p14:modId xmlns:p14="http://schemas.microsoft.com/office/powerpoint/2010/main" val="2549884677"/>
              </p:ext>
            </p:extLst>
          </p:nvPr>
        </p:nvGraphicFramePr>
        <p:xfrm>
          <a:off x="1001976" y="1708177"/>
          <a:ext cx="9259624" cy="3403600"/>
        </p:xfrm>
        <a:graphic>
          <a:graphicData uri="http://schemas.openxmlformats.org/drawingml/2006/table">
            <a:tbl>
              <a:tblPr firstRow="1" bandRow="1">
                <a:tableStyleId>{21E4AEA4-8DFA-4A89-87EB-49C32662AFE0}</a:tableStyleId>
              </a:tblPr>
              <a:tblGrid>
                <a:gridCol w="1895214">
                  <a:extLst>
                    <a:ext uri="{9D8B030D-6E8A-4147-A177-3AD203B41FA5}">
                      <a16:colId xmlns:a16="http://schemas.microsoft.com/office/drawing/2014/main" val="699574574"/>
                    </a:ext>
                  </a:extLst>
                </a:gridCol>
                <a:gridCol w="7364410">
                  <a:extLst>
                    <a:ext uri="{9D8B030D-6E8A-4147-A177-3AD203B41FA5}">
                      <a16:colId xmlns:a16="http://schemas.microsoft.com/office/drawing/2014/main" val="2428288654"/>
                    </a:ext>
                  </a:extLst>
                </a:gridCol>
              </a:tblGrid>
              <a:tr h="370840">
                <a:tc>
                  <a:txBody>
                    <a:bodyPr/>
                    <a:lstStyle/>
                    <a:p>
                      <a:r>
                        <a:rPr lang="en-AU"/>
                        <a:t>Term</a:t>
                      </a:r>
                    </a:p>
                  </a:txBody>
                  <a:tcPr/>
                </a:tc>
                <a:tc>
                  <a:txBody>
                    <a:bodyPr/>
                    <a:lstStyle/>
                    <a:p>
                      <a:r>
                        <a:rPr lang="en-AU"/>
                        <a:t>Definition</a:t>
                      </a:r>
                    </a:p>
                  </a:txBody>
                  <a:tcPr/>
                </a:tc>
                <a:extLst>
                  <a:ext uri="{0D108BD9-81ED-4DB2-BD59-A6C34878D82A}">
                    <a16:rowId xmlns:a16="http://schemas.microsoft.com/office/drawing/2014/main" val="1900403255"/>
                  </a:ext>
                </a:extLst>
              </a:tr>
              <a:tr h="370840">
                <a:tc>
                  <a:txBody>
                    <a:bodyPr/>
                    <a:lstStyle/>
                    <a:p>
                      <a:r>
                        <a:rPr lang="en-AU"/>
                        <a:t>text structure</a:t>
                      </a:r>
                    </a:p>
                  </a:txBody>
                  <a:tcPr/>
                </a:tc>
                <a:tc>
                  <a:txBody>
                    <a:bodyPr/>
                    <a:lstStyle/>
                    <a:p>
                      <a:r>
                        <a:rPr lang="en-AU" sz="1800" b="0" kern="1200">
                          <a:solidFill>
                            <a:schemeClr val="dk1"/>
                          </a:solidFill>
                          <a:effectLst/>
                        </a:rPr>
                        <a:t>the way in which information is organised in different types of texts</a:t>
                      </a:r>
                      <a:endParaRPr lang="en-AU" sz="1800" b="0" i="0" kern="1200">
                        <a:solidFill>
                          <a:schemeClr val="dk1"/>
                        </a:solidFill>
                        <a:effectLst/>
                        <a:latin typeface="+mn-lt"/>
                        <a:ea typeface="+mn-ea"/>
                        <a:cs typeface="+mn-cs"/>
                      </a:endParaRPr>
                    </a:p>
                  </a:txBody>
                  <a:tcPr/>
                </a:tc>
                <a:extLst>
                  <a:ext uri="{0D108BD9-81ED-4DB2-BD59-A6C34878D82A}">
                    <a16:rowId xmlns:a16="http://schemas.microsoft.com/office/drawing/2014/main" val="2429408628"/>
                  </a:ext>
                </a:extLst>
              </a:tr>
              <a:tr h="370840">
                <a:tc>
                  <a:txBody>
                    <a:bodyPr/>
                    <a:lstStyle/>
                    <a:p>
                      <a:r>
                        <a:rPr lang="en-AU"/>
                        <a:t>literary devices</a:t>
                      </a:r>
                    </a:p>
                  </a:txBody>
                  <a:tcPr/>
                </a:tc>
                <a:tc>
                  <a:txBody>
                    <a:bodyPr/>
                    <a:lstStyle/>
                    <a:p>
                      <a:r>
                        <a:rPr lang="en-AU"/>
                        <a:t>narrative, poetic and rhetorical devices authors use in their texts</a:t>
                      </a:r>
                    </a:p>
                  </a:txBody>
                  <a:tcPr/>
                </a:tc>
                <a:extLst>
                  <a:ext uri="{0D108BD9-81ED-4DB2-BD59-A6C34878D82A}">
                    <a16:rowId xmlns:a16="http://schemas.microsoft.com/office/drawing/2014/main" val="1742374913"/>
                  </a:ext>
                </a:extLst>
              </a:tr>
              <a:tr h="370840">
                <a:tc>
                  <a:txBody>
                    <a:bodyPr/>
                    <a:lstStyle/>
                    <a:p>
                      <a:r>
                        <a:rPr lang="en-AU"/>
                        <a:t>language features</a:t>
                      </a:r>
                    </a:p>
                  </a:txBody>
                  <a:tcPr/>
                </a:tc>
                <a:tc>
                  <a:txBody>
                    <a:bodyPr/>
                    <a:lstStyle/>
                    <a:p>
                      <a:r>
                        <a:rPr lang="en-AU" sz="1800" b="0" kern="1200">
                          <a:solidFill>
                            <a:schemeClr val="dk1"/>
                          </a:solidFill>
                          <a:effectLst/>
                        </a:rPr>
                        <a:t>features of language that support meaning – they can be worded language features, visual or performative</a:t>
                      </a:r>
                      <a:endParaRPr lang="en-AU"/>
                    </a:p>
                  </a:txBody>
                  <a:tcPr/>
                </a:tc>
                <a:extLst>
                  <a:ext uri="{0D108BD9-81ED-4DB2-BD59-A6C34878D82A}">
                    <a16:rowId xmlns:a16="http://schemas.microsoft.com/office/drawing/2014/main" val="4275864395"/>
                  </a:ext>
                </a:extLst>
              </a:tr>
              <a:tr h="370840">
                <a:tc>
                  <a:txBody>
                    <a:bodyPr/>
                    <a:lstStyle/>
                    <a:p>
                      <a:r>
                        <a:rPr lang="en-AU"/>
                        <a:t>hard news</a:t>
                      </a:r>
                    </a:p>
                  </a:txBody>
                  <a:tcPr/>
                </a:tc>
                <a:tc>
                  <a:txBody>
                    <a:bodyPr/>
                    <a:lstStyle/>
                    <a:p>
                      <a:r>
                        <a:rPr lang="en-AU"/>
                        <a:t>breaking news, factual, a daily record of events with the most impact on the audience</a:t>
                      </a:r>
                    </a:p>
                  </a:txBody>
                  <a:tcPr/>
                </a:tc>
                <a:extLst>
                  <a:ext uri="{0D108BD9-81ED-4DB2-BD59-A6C34878D82A}">
                    <a16:rowId xmlns:a16="http://schemas.microsoft.com/office/drawing/2014/main" val="3023506554"/>
                  </a:ext>
                </a:extLst>
              </a:tr>
              <a:tr h="370840">
                <a:tc>
                  <a:txBody>
                    <a:bodyPr/>
                    <a:lstStyle/>
                    <a:p>
                      <a:r>
                        <a:rPr lang="en-AU"/>
                        <a:t>soft news</a:t>
                      </a:r>
                    </a:p>
                  </a:txBody>
                  <a:tcPr/>
                </a:tc>
                <a:tc>
                  <a:txBody>
                    <a:bodyPr/>
                    <a:lstStyle/>
                    <a:p>
                      <a:r>
                        <a:rPr lang="en-AU"/>
                        <a:t>human interest stories, background information to news of the day, opinion pieces, news in entertainment, fitness, travel and more</a:t>
                      </a:r>
                    </a:p>
                  </a:txBody>
                  <a:tcPr/>
                </a:tc>
                <a:extLst>
                  <a:ext uri="{0D108BD9-81ED-4DB2-BD59-A6C34878D82A}">
                    <a16:rowId xmlns:a16="http://schemas.microsoft.com/office/drawing/2014/main" val="619960018"/>
                  </a:ext>
                </a:extLst>
              </a:tr>
              <a:tr h="370840">
                <a:tc>
                  <a:txBody>
                    <a:bodyPr/>
                    <a:lstStyle/>
                    <a:p>
                      <a:r>
                        <a:rPr lang="en-AU"/>
                        <a:t>5Ws</a:t>
                      </a:r>
                    </a:p>
                  </a:txBody>
                  <a:tcPr/>
                </a:tc>
                <a:tc>
                  <a:txBody>
                    <a:bodyPr/>
                    <a:lstStyle/>
                    <a:p>
                      <a:r>
                        <a:rPr lang="en-AU" dirty="0"/>
                        <a:t>who, what, where, when, why of a news report</a:t>
                      </a:r>
                    </a:p>
                  </a:txBody>
                  <a:tcPr/>
                </a:tc>
                <a:extLst>
                  <a:ext uri="{0D108BD9-81ED-4DB2-BD59-A6C34878D82A}">
                    <a16:rowId xmlns:a16="http://schemas.microsoft.com/office/drawing/2014/main" val="886400824"/>
                  </a:ext>
                </a:extLst>
              </a:tr>
            </a:tbl>
          </a:graphicData>
        </a:graphic>
      </p:graphicFrame>
      <p:pic>
        <p:nvPicPr>
          <p:cNvPr id="3" name="Recorded Sound">
            <a:hlinkClick r:id="" action="ppaction://media"/>
            <a:extLst>
              <a:ext uri="{FF2B5EF4-FFF2-40B4-BE49-F238E27FC236}">
                <a16:creationId xmlns:a16="http://schemas.microsoft.com/office/drawing/2014/main" id="{249B0A78-5A15-4776-B441-60ACBA1B02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691639"/>
            <a:ext cx="406400" cy="406400"/>
          </a:xfrm>
          <a:prstGeom prst="rect">
            <a:avLst/>
          </a:prstGeom>
        </p:spPr>
      </p:pic>
    </p:spTree>
    <p:extLst>
      <p:ext uri="{BB962C8B-B14F-4D97-AF65-F5344CB8AC3E}">
        <p14:creationId xmlns:p14="http://schemas.microsoft.com/office/powerpoint/2010/main" val="90386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0B455-D11A-43C5-94C1-D67AC2446B20}"/>
              </a:ext>
            </a:extLst>
          </p:cNvPr>
          <p:cNvSpPr>
            <a:spLocks noGrp="1"/>
          </p:cNvSpPr>
          <p:nvPr>
            <p:ph type="title"/>
          </p:nvPr>
        </p:nvSpPr>
        <p:spPr>
          <a:xfrm>
            <a:off x="838200" y="691639"/>
            <a:ext cx="10515600" cy="1016538"/>
          </a:xfrm>
        </p:spPr>
        <p:txBody>
          <a:bodyPr>
            <a:normAutofit fontScale="90000"/>
          </a:bodyPr>
          <a:lstStyle/>
          <a:p>
            <a:r>
              <a:rPr lang="en-AU"/>
              <a:t>Vocabulary – structural elements of a front page</a:t>
            </a:r>
          </a:p>
        </p:txBody>
      </p:sp>
      <p:graphicFrame>
        <p:nvGraphicFramePr>
          <p:cNvPr id="5" name="Table 5">
            <a:extLst>
              <a:ext uri="{FF2B5EF4-FFF2-40B4-BE49-F238E27FC236}">
                <a16:creationId xmlns:a16="http://schemas.microsoft.com/office/drawing/2014/main" id="{E66EFA3A-2D95-4DDE-81DD-604CF69E7DD2}"/>
              </a:ext>
            </a:extLst>
          </p:cNvPr>
          <p:cNvGraphicFramePr>
            <a:graphicFrameLocks noGrp="1"/>
          </p:cNvGraphicFramePr>
          <p:nvPr>
            <p:ph idx="1"/>
            <p:extLst>
              <p:ext uri="{D42A27DB-BD31-4B8C-83A1-F6EECF244321}">
                <p14:modId xmlns:p14="http://schemas.microsoft.com/office/powerpoint/2010/main" val="1124810921"/>
              </p:ext>
            </p:extLst>
          </p:nvPr>
        </p:nvGraphicFramePr>
        <p:xfrm>
          <a:off x="1001976" y="1708177"/>
          <a:ext cx="9780324" cy="3774440"/>
        </p:xfrm>
        <a:graphic>
          <a:graphicData uri="http://schemas.openxmlformats.org/drawingml/2006/table">
            <a:tbl>
              <a:tblPr firstRow="1" bandRow="1">
                <a:tableStyleId>{21E4AEA4-8DFA-4A89-87EB-49C32662AFE0}</a:tableStyleId>
              </a:tblPr>
              <a:tblGrid>
                <a:gridCol w="1895214">
                  <a:extLst>
                    <a:ext uri="{9D8B030D-6E8A-4147-A177-3AD203B41FA5}">
                      <a16:colId xmlns:a16="http://schemas.microsoft.com/office/drawing/2014/main" val="699574574"/>
                    </a:ext>
                  </a:extLst>
                </a:gridCol>
                <a:gridCol w="7885110">
                  <a:extLst>
                    <a:ext uri="{9D8B030D-6E8A-4147-A177-3AD203B41FA5}">
                      <a16:colId xmlns:a16="http://schemas.microsoft.com/office/drawing/2014/main" val="2428288654"/>
                    </a:ext>
                  </a:extLst>
                </a:gridCol>
              </a:tblGrid>
              <a:tr h="370840">
                <a:tc>
                  <a:txBody>
                    <a:bodyPr/>
                    <a:lstStyle/>
                    <a:p>
                      <a:r>
                        <a:rPr lang="en-AU"/>
                        <a:t>Term</a:t>
                      </a:r>
                    </a:p>
                  </a:txBody>
                  <a:tcPr/>
                </a:tc>
                <a:tc>
                  <a:txBody>
                    <a:bodyPr/>
                    <a:lstStyle/>
                    <a:p>
                      <a:r>
                        <a:rPr lang="en-AU"/>
                        <a:t>Definition</a:t>
                      </a:r>
                    </a:p>
                  </a:txBody>
                  <a:tcPr/>
                </a:tc>
                <a:extLst>
                  <a:ext uri="{0D108BD9-81ED-4DB2-BD59-A6C34878D82A}">
                    <a16:rowId xmlns:a16="http://schemas.microsoft.com/office/drawing/2014/main" val="1900403255"/>
                  </a:ext>
                </a:extLst>
              </a:tr>
              <a:tr h="370840">
                <a:tc>
                  <a:txBody>
                    <a:bodyPr/>
                    <a:lstStyle/>
                    <a:p>
                      <a:r>
                        <a:rPr lang="en-AU"/>
                        <a:t>news package</a:t>
                      </a:r>
                    </a:p>
                  </a:txBody>
                  <a:tcPr/>
                </a:tc>
                <a:tc>
                  <a:txBody>
                    <a:bodyPr/>
                    <a:lstStyle/>
                    <a:p>
                      <a:r>
                        <a:rPr lang="en-AU"/>
                        <a:t>group or ‘package’ of news items about one event</a:t>
                      </a:r>
                    </a:p>
                  </a:txBody>
                  <a:tcPr/>
                </a:tc>
                <a:extLst>
                  <a:ext uri="{0D108BD9-81ED-4DB2-BD59-A6C34878D82A}">
                    <a16:rowId xmlns:a16="http://schemas.microsoft.com/office/drawing/2014/main" val="2398158899"/>
                  </a:ext>
                </a:extLst>
              </a:tr>
              <a:tr h="370840">
                <a:tc>
                  <a:txBody>
                    <a:bodyPr/>
                    <a:lstStyle/>
                    <a:p>
                      <a:r>
                        <a:rPr lang="en-AU"/>
                        <a:t>entry points</a:t>
                      </a:r>
                    </a:p>
                  </a:txBody>
                  <a:tcPr/>
                </a:tc>
                <a:tc>
                  <a:txBody>
                    <a:bodyPr/>
                    <a:lstStyle/>
                    <a:p>
                      <a:r>
                        <a:rPr lang="en-AU"/>
                        <a:t>elements of front page to attract reader attention, such as section labels, photographs, headlines, captions, pull quotes</a:t>
                      </a:r>
                    </a:p>
                  </a:txBody>
                  <a:tcPr/>
                </a:tc>
                <a:extLst>
                  <a:ext uri="{0D108BD9-81ED-4DB2-BD59-A6C34878D82A}">
                    <a16:rowId xmlns:a16="http://schemas.microsoft.com/office/drawing/2014/main" val="483450233"/>
                  </a:ext>
                </a:extLst>
              </a:tr>
              <a:tr h="370840">
                <a:tc>
                  <a:txBody>
                    <a:bodyPr/>
                    <a:lstStyle/>
                    <a:p>
                      <a:r>
                        <a:rPr lang="en-AU" dirty="0"/>
                        <a:t>headline</a:t>
                      </a:r>
                    </a:p>
                  </a:txBody>
                  <a:tcPr/>
                </a:tc>
                <a:tc>
                  <a:txBody>
                    <a:bodyPr/>
                    <a:lstStyle/>
                    <a:p>
                      <a:r>
                        <a:rPr lang="en-AU"/>
                        <a:t>topic of the news report</a:t>
                      </a:r>
                    </a:p>
                  </a:txBody>
                  <a:tcPr/>
                </a:tc>
                <a:extLst>
                  <a:ext uri="{0D108BD9-81ED-4DB2-BD59-A6C34878D82A}">
                    <a16:rowId xmlns:a16="http://schemas.microsoft.com/office/drawing/2014/main" val="2892866107"/>
                  </a:ext>
                </a:extLst>
              </a:tr>
              <a:tr h="370840">
                <a:tc>
                  <a:txBody>
                    <a:bodyPr/>
                    <a:lstStyle/>
                    <a:p>
                      <a:r>
                        <a:rPr lang="en-AU"/>
                        <a:t>lead</a:t>
                      </a:r>
                    </a:p>
                  </a:txBody>
                  <a:tcPr/>
                </a:tc>
                <a:tc>
                  <a:txBody>
                    <a:bodyPr/>
                    <a:lstStyle/>
                    <a:p>
                      <a:r>
                        <a:rPr lang="en-AU"/>
                        <a:t>first paragraph of a news report</a:t>
                      </a:r>
                    </a:p>
                  </a:txBody>
                  <a:tcPr/>
                </a:tc>
                <a:extLst>
                  <a:ext uri="{0D108BD9-81ED-4DB2-BD59-A6C34878D82A}">
                    <a16:rowId xmlns:a16="http://schemas.microsoft.com/office/drawing/2014/main" val="3124650656"/>
                  </a:ext>
                </a:extLst>
              </a:tr>
              <a:tr h="370840">
                <a:tc>
                  <a:txBody>
                    <a:bodyPr/>
                    <a:lstStyle/>
                    <a:p>
                      <a:r>
                        <a:rPr lang="en-AU"/>
                        <a:t>standfirst</a:t>
                      </a:r>
                    </a:p>
                  </a:txBody>
                  <a:tcPr/>
                </a:tc>
                <a:tc>
                  <a:txBody>
                    <a:bodyPr/>
                    <a:lstStyle/>
                    <a:p>
                      <a:r>
                        <a:rPr lang="en-AU"/>
                        <a:t>works with the headline as to hook the reader into the story – a sentence or phrase, usually in bold, but not as large as the headline</a:t>
                      </a:r>
                    </a:p>
                  </a:txBody>
                  <a:tcPr/>
                </a:tc>
                <a:extLst>
                  <a:ext uri="{0D108BD9-81ED-4DB2-BD59-A6C34878D82A}">
                    <a16:rowId xmlns:a16="http://schemas.microsoft.com/office/drawing/2014/main" val="670423731"/>
                  </a:ext>
                </a:extLst>
              </a:tr>
              <a:tr h="370840">
                <a:tc>
                  <a:txBody>
                    <a:bodyPr/>
                    <a:lstStyle/>
                    <a:p>
                      <a:r>
                        <a:rPr lang="en-AU"/>
                        <a:t>masthead</a:t>
                      </a:r>
                    </a:p>
                  </a:txBody>
                  <a:tcPr/>
                </a:tc>
                <a:tc>
                  <a:txBody>
                    <a:bodyPr/>
                    <a:lstStyle/>
                    <a:p>
                      <a:r>
                        <a:rPr lang="en-AU"/>
                        <a:t>name of the newspaper</a:t>
                      </a:r>
                    </a:p>
                  </a:txBody>
                  <a:tcPr/>
                </a:tc>
                <a:extLst>
                  <a:ext uri="{0D108BD9-81ED-4DB2-BD59-A6C34878D82A}">
                    <a16:rowId xmlns:a16="http://schemas.microsoft.com/office/drawing/2014/main" val="3092847849"/>
                  </a:ext>
                </a:extLst>
              </a:tr>
              <a:tr h="370840">
                <a:tc>
                  <a:txBody>
                    <a:bodyPr/>
                    <a:lstStyle/>
                    <a:p>
                      <a:r>
                        <a:rPr lang="en-AU"/>
                        <a:t>skyline</a:t>
                      </a:r>
                    </a:p>
                  </a:txBody>
                  <a:tcPr/>
                </a:tc>
                <a:tc>
                  <a:txBody>
                    <a:bodyPr/>
                    <a:lstStyle/>
                    <a:p>
                      <a:r>
                        <a:rPr lang="en-AU" dirty="0"/>
                        <a:t>a panel above the masthead (usually) giving readers information about articles and sections inside the publication</a:t>
                      </a:r>
                    </a:p>
                  </a:txBody>
                  <a:tcPr/>
                </a:tc>
                <a:extLst>
                  <a:ext uri="{0D108BD9-81ED-4DB2-BD59-A6C34878D82A}">
                    <a16:rowId xmlns:a16="http://schemas.microsoft.com/office/drawing/2014/main" val="1410561154"/>
                  </a:ext>
                </a:extLst>
              </a:tr>
            </a:tbl>
          </a:graphicData>
        </a:graphic>
      </p:graphicFrame>
      <p:pic>
        <p:nvPicPr>
          <p:cNvPr id="3" name="Recorded Sound">
            <a:hlinkClick r:id="" action="ppaction://media"/>
            <a:extLst>
              <a:ext uri="{FF2B5EF4-FFF2-40B4-BE49-F238E27FC236}">
                <a16:creationId xmlns:a16="http://schemas.microsoft.com/office/drawing/2014/main" id="{16587C9B-C3C5-44EB-8982-8F6D185676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691639"/>
            <a:ext cx="406400" cy="406400"/>
          </a:xfrm>
          <a:prstGeom prst="rect">
            <a:avLst/>
          </a:prstGeom>
        </p:spPr>
      </p:pic>
    </p:spTree>
    <p:extLst>
      <p:ext uri="{BB962C8B-B14F-4D97-AF65-F5344CB8AC3E}">
        <p14:creationId xmlns:p14="http://schemas.microsoft.com/office/powerpoint/2010/main" val="288220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0B455-D11A-43C5-94C1-D67AC2446B20}"/>
              </a:ext>
            </a:extLst>
          </p:cNvPr>
          <p:cNvSpPr>
            <a:spLocks noGrp="1"/>
          </p:cNvSpPr>
          <p:nvPr>
            <p:ph type="title"/>
          </p:nvPr>
        </p:nvSpPr>
        <p:spPr>
          <a:xfrm>
            <a:off x="838200" y="691639"/>
            <a:ext cx="10515600" cy="1016538"/>
          </a:xfrm>
        </p:spPr>
        <p:txBody>
          <a:bodyPr>
            <a:normAutofit fontScale="90000"/>
          </a:bodyPr>
          <a:lstStyle/>
          <a:p>
            <a:r>
              <a:rPr lang="en-AU"/>
              <a:t>Vocabulary – structural elements of a front page</a:t>
            </a:r>
          </a:p>
        </p:txBody>
      </p:sp>
      <p:graphicFrame>
        <p:nvGraphicFramePr>
          <p:cNvPr id="5" name="Table 5">
            <a:extLst>
              <a:ext uri="{FF2B5EF4-FFF2-40B4-BE49-F238E27FC236}">
                <a16:creationId xmlns:a16="http://schemas.microsoft.com/office/drawing/2014/main" id="{E66EFA3A-2D95-4DDE-81DD-604CF69E7DD2}"/>
              </a:ext>
            </a:extLst>
          </p:cNvPr>
          <p:cNvGraphicFramePr>
            <a:graphicFrameLocks noGrp="1"/>
          </p:cNvGraphicFramePr>
          <p:nvPr>
            <p:ph idx="1"/>
            <p:extLst>
              <p:ext uri="{D42A27DB-BD31-4B8C-83A1-F6EECF244321}">
                <p14:modId xmlns:p14="http://schemas.microsoft.com/office/powerpoint/2010/main" val="2426915636"/>
              </p:ext>
            </p:extLst>
          </p:nvPr>
        </p:nvGraphicFramePr>
        <p:xfrm>
          <a:off x="1001976" y="1695477"/>
          <a:ext cx="9818424" cy="3876040"/>
        </p:xfrm>
        <a:graphic>
          <a:graphicData uri="http://schemas.openxmlformats.org/drawingml/2006/table">
            <a:tbl>
              <a:tblPr firstRow="1" bandRow="1">
                <a:tableStyleId>{21E4AEA4-8DFA-4A89-87EB-49C32662AFE0}</a:tableStyleId>
              </a:tblPr>
              <a:tblGrid>
                <a:gridCol w="1895214">
                  <a:extLst>
                    <a:ext uri="{9D8B030D-6E8A-4147-A177-3AD203B41FA5}">
                      <a16:colId xmlns:a16="http://schemas.microsoft.com/office/drawing/2014/main" val="699574574"/>
                    </a:ext>
                  </a:extLst>
                </a:gridCol>
                <a:gridCol w="7923210">
                  <a:extLst>
                    <a:ext uri="{9D8B030D-6E8A-4147-A177-3AD203B41FA5}">
                      <a16:colId xmlns:a16="http://schemas.microsoft.com/office/drawing/2014/main" val="2428288654"/>
                    </a:ext>
                  </a:extLst>
                </a:gridCol>
              </a:tblGrid>
              <a:tr h="370840">
                <a:tc>
                  <a:txBody>
                    <a:bodyPr/>
                    <a:lstStyle/>
                    <a:p>
                      <a:r>
                        <a:rPr lang="en-AU"/>
                        <a:t>Term</a:t>
                      </a:r>
                    </a:p>
                  </a:txBody>
                  <a:tcPr/>
                </a:tc>
                <a:tc>
                  <a:txBody>
                    <a:bodyPr/>
                    <a:lstStyle/>
                    <a:p>
                      <a:r>
                        <a:rPr lang="en-AU"/>
                        <a:t>Definition</a:t>
                      </a:r>
                    </a:p>
                  </a:txBody>
                  <a:tcPr/>
                </a:tc>
                <a:extLst>
                  <a:ext uri="{0D108BD9-81ED-4DB2-BD59-A6C34878D82A}">
                    <a16:rowId xmlns:a16="http://schemas.microsoft.com/office/drawing/2014/main" val="1900403255"/>
                  </a:ext>
                </a:extLst>
              </a:tr>
              <a:tr h="370840">
                <a:tc>
                  <a:txBody>
                    <a:bodyPr/>
                    <a:lstStyle/>
                    <a:p>
                      <a:r>
                        <a:rPr lang="en-AU"/>
                        <a:t>banner</a:t>
                      </a:r>
                    </a:p>
                  </a:txBody>
                  <a:tcPr/>
                </a:tc>
                <a:tc>
                  <a:txBody>
                    <a:bodyPr/>
                    <a:lstStyle/>
                    <a:p>
                      <a:r>
                        <a:rPr lang="en-AU" dirty="0"/>
                        <a:t>panels across the top of the front page, includes the skyline and masthead</a:t>
                      </a:r>
                    </a:p>
                  </a:txBody>
                  <a:tcPr/>
                </a:tc>
                <a:extLst>
                  <a:ext uri="{0D108BD9-81ED-4DB2-BD59-A6C34878D82A}">
                    <a16:rowId xmlns:a16="http://schemas.microsoft.com/office/drawing/2014/main" val="4285663784"/>
                  </a:ext>
                </a:extLst>
              </a:tr>
              <a:tr h="370840">
                <a:tc>
                  <a:txBody>
                    <a:bodyPr/>
                    <a:lstStyle/>
                    <a:p>
                      <a:r>
                        <a:rPr lang="en-AU"/>
                        <a:t>tagline</a:t>
                      </a:r>
                    </a:p>
                  </a:txBody>
                  <a:tcPr/>
                </a:tc>
                <a:tc>
                  <a:txBody>
                    <a:bodyPr/>
                    <a:lstStyle/>
                    <a:p>
                      <a:r>
                        <a:rPr lang="en-AU"/>
                        <a:t>company or publication slogan (usually in the banner)</a:t>
                      </a:r>
                    </a:p>
                  </a:txBody>
                  <a:tcPr/>
                </a:tc>
                <a:extLst>
                  <a:ext uri="{0D108BD9-81ED-4DB2-BD59-A6C34878D82A}">
                    <a16:rowId xmlns:a16="http://schemas.microsoft.com/office/drawing/2014/main" val="931793300"/>
                  </a:ext>
                </a:extLst>
              </a:tr>
              <a:tr h="370840">
                <a:tc>
                  <a:txBody>
                    <a:bodyPr/>
                    <a:lstStyle/>
                    <a:p>
                      <a:r>
                        <a:rPr lang="en-AU"/>
                        <a:t>page turn</a:t>
                      </a:r>
                    </a:p>
                  </a:txBody>
                  <a:tcPr/>
                </a:tc>
                <a:tc>
                  <a:txBody>
                    <a:bodyPr/>
                    <a:lstStyle/>
                    <a:p>
                      <a:r>
                        <a:rPr lang="en-AU"/>
                        <a:t>tells the reader where to find the article or continue reading </a:t>
                      </a:r>
                    </a:p>
                  </a:txBody>
                  <a:tcPr/>
                </a:tc>
                <a:extLst>
                  <a:ext uri="{0D108BD9-81ED-4DB2-BD59-A6C34878D82A}">
                    <a16:rowId xmlns:a16="http://schemas.microsoft.com/office/drawing/2014/main" val="2371288353"/>
                  </a:ext>
                </a:extLst>
              </a:tr>
              <a:tr h="370840">
                <a:tc>
                  <a:txBody>
                    <a:bodyPr/>
                    <a:lstStyle/>
                    <a:p>
                      <a:r>
                        <a:rPr lang="en-AU"/>
                        <a:t>cut and cutline</a:t>
                      </a:r>
                    </a:p>
                  </a:txBody>
                  <a:tcPr/>
                </a:tc>
                <a:tc>
                  <a:txBody>
                    <a:bodyPr/>
                    <a:lstStyle/>
                    <a:p>
                      <a:r>
                        <a:rPr lang="en-AU"/>
                        <a:t>photographs, illustrations and other visual materials on the page and their captions</a:t>
                      </a:r>
                    </a:p>
                  </a:txBody>
                  <a:tcPr/>
                </a:tc>
                <a:extLst>
                  <a:ext uri="{0D108BD9-81ED-4DB2-BD59-A6C34878D82A}">
                    <a16:rowId xmlns:a16="http://schemas.microsoft.com/office/drawing/2014/main" val="2334553979"/>
                  </a:ext>
                </a:extLst>
              </a:tr>
              <a:tr h="370840">
                <a:tc>
                  <a:txBody>
                    <a:bodyPr/>
                    <a:lstStyle/>
                    <a:p>
                      <a:r>
                        <a:rPr lang="en-AU"/>
                        <a:t>pull quote</a:t>
                      </a:r>
                    </a:p>
                  </a:txBody>
                  <a:tcPr/>
                </a:tc>
                <a:tc>
                  <a:txBody>
                    <a:bodyPr/>
                    <a:lstStyle/>
                    <a:p>
                      <a:r>
                        <a:rPr lang="en-AU"/>
                        <a:t>phrase, quotation or excerpt from the article which is larger or presented in a text box to attract reader attention</a:t>
                      </a:r>
                    </a:p>
                  </a:txBody>
                  <a:tcPr/>
                </a:tc>
                <a:extLst>
                  <a:ext uri="{0D108BD9-81ED-4DB2-BD59-A6C34878D82A}">
                    <a16:rowId xmlns:a16="http://schemas.microsoft.com/office/drawing/2014/main" val="691677485"/>
                  </a:ext>
                </a:extLst>
              </a:tr>
              <a:tr h="370840">
                <a:tc>
                  <a:txBody>
                    <a:bodyPr/>
                    <a:lstStyle/>
                    <a:p>
                      <a:r>
                        <a:rPr lang="en-AU"/>
                        <a:t>headline</a:t>
                      </a:r>
                    </a:p>
                  </a:txBody>
                  <a:tcPr/>
                </a:tc>
                <a:tc>
                  <a:txBody>
                    <a:bodyPr/>
                    <a:lstStyle/>
                    <a:p>
                      <a:r>
                        <a:rPr lang="en-AU"/>
                        <a:t>topic of the news report</a:t>
                      </a:r>
                    </a:p>
                  </a:txBody>
                  <a:tcPr/>
                </a:tc>
                <a:extLst>
                  <a:ext uri="{0D108BD9-81ED-4DB2-BD59-A6C34878D82A}">
                    <a16:rowId xmlns:a16="http://schemas.microsoft.com/office/drawing/2014/main" val="2922442633"/>
                  </a:ext>
                </a:extLst>
              </a:tr>
              <a:tr h="370840">
                <a:tc>
                  <a:txBody>
                    <a:bodyPr/>
                    <a:lstStyle/>
                    <a:p>
                      <a:r>
                        <a:rPr lang="en-AU"/>
                        <a:t>lead</a:t>
                      </a:r>
                    </a:p>
                  </a:txBody>
                  <a:tcPr/>
                </a:tc>
                <a:tc>
                  <a:txBody>
                    <a:bodyPr/>
                    <a:lstStyle/>
                    <a:p>
                      <a:r>
                        <a:rPr lang="en-AU"/>
                        <a:t>first paragraph of a news report</a:t>
                      </a:r>
                    </a:p>
                  </a:txBody>
                  <a:tcPr/>
                </a:tc>
                <a:extLst>
                  <a:ext uri="{0D108BD9-81ED-4DB2-BD59-A6C34878D82A}">
                    <a16:rowId xmlns:a16="http://schemas.microsoft.com/office/drawing/2014/main" val="2357596880"/>
                  </a:ext>
                </a:extLst>
              </a:tr>
              <a:tr h="370840">
                <a:tc>
                  <a:txBody>
                    <a:bodyPr/>
                    <a:lstStyle/>
                    <a:p>
                      <a:r>
                        <a:rPr lang="en-AU"/>
                        <a:t>standfirst</a:t>
                      </a:r>
                    </a:p>
                  </a:txBody>
                  <a:tcPr/>
                </a:tc>
                <a:tc>
                  <a:txBody>
                    <a:bodyPr/>
                    <a:lstStyle/>
                    <a:p>
                      <a:r>
                        <a:rPr lang="en-AU" dirty="0"/>
                        <a:t>adds information to headline to hook the reader – larger size and font than body of news</a:t>
                      </a:r>
                    </a:p>
                  </a:txBody>
                  <a:tcPr/>
                </a:tc>
                <a:extLst>
                  <a:ext uri="{0D108BD9-81ED-4DB2-BD59-A6C34878D82A}">
                    <a16:rowId xmlns:a16="http://schemas.microsoft.com/office/drawing/2014/main" val="2200527723"/>
                  </a:ext>
                </a:extLst>
              </a:tr>
            </a:tbl>
          </a:graphicData>
        </a:graphic>
      </p:graphicFrame>
      <p:pic>
        <p:nvPicPr>
          <p:cNvPr id="3" name="Recorded Sound">
            <a:hlinkClick r:id="" action="ppaction://media"/>
            <a:extLst>
              <a:ext uri="{FF2B5EF4-FFF2-40B4-BE49-F238E27FC236}">
                <a16:creationId xmlns:a16="http://schemas.microsoft.com/office/drawing/2014/main" id="{2E226583-B2F0-47D3-A0BF-27AE76FE52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691639"/>
            <a:ext cx="406400" cy="406400"/>
          </a:xfrm>
          <a:prstGeom prst="rect">
            <a:avLst/>
          </a:prstGeom>
        </p:spPr>
      </p:pic>
    </p:spTree>
    <p:extLst>
      <p:ext uri="{BB962C8B-B14F-4D97-AF65-F5344CB8AC3E}">
        <p14:creationId xmlns:p14="http://schemas.microsoft.com/office/powerpoint/2010/main" val="336613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1EF6-BAF0-43F0-8733-E34A897A1A91}"/>
              </a:ext>
            </a:extLst>
          </p:cNvPr>
          <p:cNvSpPr>
            <a:spLocks noGrp="1"/>
          </p:cNvSpPr>
          <p:nvPr>
            <p:ph type="title"/>
          </p:nvPr>
        </p:nvSpPr>
        <p:spPr/>
        <p:txBody>
          <a:bodyPr/>
          <a:lstStyle/>
          <a:p>
            <a:r>
              <a:rPr lang="en-AU"/>
              <a:t>Front page – what is the purpose?</a:t>
            </a:r>
          </a:p>
        </p:txBody>
      </p:sp>
      <p:sp>
        <p:nvSpPr>
          <p:cNvPr id="3" name="Content Placeholder 2">
            <a:extLst>
              <a:ext uri="{FF2B5EF4-FFF2-40B4-BE49-F238E27FC236}">
                <a16:creationId xmlns:a16="http://schemas.microsoft.com/office/drawing/2014/main" id="{B6E10717-A2C3-435B-9C3A-30F51540F9D9}"/>
              </a:ext>
            </a:extLst>
          </p:cNvPr>
          <p:cNvSpPr>
            <a:spLocks noGrp="1"/>
          </p:cNvSpPr>
          <p:nvPr>
            <p:ph idx="1"/>
          </p:nvPr>
        </p:nvSpPr>
        <p:spPr>
          <a:xfrm>
            <a:off x="838199" y="2032000"/>
            <a:ext cx="10515599" cy="3867090"/>
          </a:xfrm>
        </p:spPr>
        <p:txBody>
          <a:bodyPr vert="horz" lIns="91440" tIns="45720" rIns="91440" bIns="45720" rtlCol="0" anchor="t">
            <a:normAutofit fontScale="92500" lnSpcReduction="10000"/>
          </a:bodyPr>
          <a:lstStyle/>
          <a:p>
            <a:r>
              <a:rPr lang="en-AU" dirty="0"/>
              <a:t>Purpose:</a:t>
            </a:r>
          </a:p>
          <a:p>
            <a:pPr marL="457200" indent="-457200">
              <a:buFont typeface="Arial" panose="020B0604020202020204" pitchFamily="34" charset="0"/>
              <a:buChar char="•"/>
            </a:pPr>
            <a:r>
              <a:rPr lang="en-AU" dirty="0"/>
              <a:t>to attract reader attention</a:t>
            </a:r>
            <a:endParaRPr lang="en-AU" dirty="0">
              <a:cs typeface="Calibri"/>
            </a:endParaRPr>
          </a:p>
          <a:p>
            <a:pPr marL="457200" indent="-457200">
              <a:buFont typeface="Arial" panose="020B0604020202020204" pitchFamily="34" charset="0"/>
              <a:buChar char="•"/>
            </a:pPr>
            <a:r>
              <a:rPr lang="en-AU" dirty="0"/>
              <a:t>to sell their brand and representation of the news to the reader.</a:t>
            </a:r>
            <a:endParaRPr lang="en-AU" dirty="0">
              <a:cs typeface="Calibri"/>
            </a:endParaRPr>
          </a:p>
          <a:p>
            <a:endParaRPr lang="en-AU" dirty="0"/>
          </a:p>
          <a:p>
            <a:r>
              <a:rPr lang="en-AU" dirty="0"/>
              <a:t>Some essential questions to ask:</a:t>
            </a:r>
          </a:p>
          <a:p>
            <a:pPr marL="457200" indent="-457200">
              <a:buFont typeface="Arial" panose="020B0604020202020204" pitchFamily="34" charset="0"/>
              <a:buChar char="•"/>
            </a:pPr>
            <a:r>
              <a:rPr lang="en-AU" dirty="0"/>
              <a:t>What type of audience is being persuaded to buy and read this publication?</a:t>
            </a:r>
            <a:endParaRPr lang="en-AU" dirty="0">
              <a:cs typeface="Calibri"/>
            </a:endParaRPr>
          </a:p>
          <a:p>
            <a:pPr marL="457200" indent="-457200">
              <a:buFont typeface="Arial" panose="020B0604020202020204" pitchFamily="34" charset="0"/>
              <a:buChar char="•"/>
            </a:pPr>
            <a:r>
              <a:rPr lang="en-AU" dirty="0"/>
              <a:t>How is the news presented to the target audience?</a:t>
            </a:r>
            <a:endParaRPr lang="en-AU" dirty="0">
              <a:cs typeface="Calibri"/>
            </a:endParaRPr>
          </a:p>
          <a:p>
            <a:pPr marL="457200" indent="-457200">
              <a:buFont typeface="Arial" panose="020B0604020202020204" pitchFamily="34" charset="0"/>
              <a:buChar char="•"/>
            </a:pPr>
            <a:r>
              <a:rPr lang="en-AU" dirty="0"/>
              <a:t>How are events, issues and individuals being represented?</a:t>
            </a:r>
            <a:endParaRPr lang="en-AU" dirty="0">
              <a:cs typeface="Calibri"/>
            </a:endParaRPr>
          </a:p>
          <a:p>
            <a:endParaRPr lang="en-AU" dirty="0"/>
          </a:p>
          <a:p>
            <a:pPr marL="457200" indent="-457200">
              <a:buFont typeface="Arial" panose="020B0604020202020204" pitchFamily="34" charset="0"/>
              <a:buChar char="•"/>
            </a:pPr>
            <a:endParaRPr lang="en-AU" dirty="0"/>
          </a:p>
          <a:p>
            <a:pPr marL="457200" indent="-457200">
              <a:buFont typeface="Arial" panose="020B0604020202020204" pitchFamily="34" charset="0"/>
              <a:buChar char="•"/>
            </a:pPr>
            <a:endParaRPr lang="en-AU" dirty="0"/>
          </a:p>
        </p:txBody>
      </p:sp>
      <p:pic>
        <p:nvPicPr>
          <p:cNvPr id="6" name="Recorded Sound">
            <a:hlinkClick r:id="" action="ppaction://media"/>
            <a:extLst>
              <a:ext uri="{FF2B5EF4-FFF2-40B4-BE49-F238E27FC236}">
                <a16:creationId xmlns:a16="http://schemas.microsoft.com/office/drawing/2014/main" id="{D956285B-E5BF-4A09-ABCE-0D87282836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598" y="755710"/>
            <a:ext cx="406400" cy="406400"/>
          </a:xfrm>
          <a:prstGeom prst="rect">
            <a:avLst/>
          </a:prstGeom>
        </p:spPr>
      </p:pic>
    </p:spTree>
    <p:extLst>
      <p:ext uri="{BB962C8B-B14F-4D97-AF65-F5344CB8AC3E}">
        <p14:creationId xmlns:p14="http://schemas.microsoft.com/office/powerpoint/2010/main" val="244726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65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Custom">
      <a:dk1>
        <a:sysClr val="windowText" lastClr="000000"/>
      </a:dk1>
      <a:lt1>
        <a:sysClr val="window" lastClr="FFFFFF"/>
      </a:lt1>
      <a:dk2>
        <a:srgbClr val="FFFFFF"/>
      </a:dk2>
      <a:lt2>
        <a:srgbClr val="FFFFFF"/>
      </a:lt2>
      <a:accent1>
        <a:srgbClr val="000000"/>
      </a:accent1>
      <a:accent2>
        <a:srgbClr val="419B9B"/>
      </a:accent2>
      <a:accent3>
        <a:srgbClr val="8BCEB8"/>
      </a:accent3>
      <a:accent4>
        <a:srgbClr val="303C5C"/>
      </a:accent4>
      <a:accent5>
        <a:srgbClr val="7F7F7F"/>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a:dk1>
        <a:sysClr val="windowText" lastClr="000000"/>
      </a:dk1>
      <a:lt1>
        <a:sysClr val="window" lastClr="FFFFFF"/>
      </a:lt1>
      <a:dk2>
        <a:srgbClr val="FFFFFF"/>
      </a:dk2>
      <a:lt2>
        <a:srgbClr val="FFFFFF"/>
      </a:lt2>
      <a:accent1>
        <a:srgbClr val="000000"/>
      </a:accent1>
      <a:accent2>
        <a:srgbClr val="419B9B"/>
      </a:accent2>
      <a:accent3>
        <a:srgbClr val="8BCEB8"/>
      </a:accent3>
      <a:accent4>
        <a:srgbClr val="303C5C"/>
      </a:accent4>
      <a:accent5>
        <a:srgbClr val="7F7F7F"/>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0AA5E3F90A8F04FBFC584BD82790259" ma:contentTypeVersion="12" ma:contentTypeDescription="Create a new document." ma:contentTypeScope="" ma:versionID="e432ce722b148dcacb76ab1068064dde">
  <xsd:schema xmlns:xsd="http://www.w3.org/2001/XMLSchema" xmlns:xs="http://www.w3.org/2001/XMLSchema" xmlns:p="http://schemas.microsoft.com/office/2006/metadata/properties" xmlns:ns2="28b115c3-459a-455f-9491-f822ae48e207" xmlns:ns3="aac12812-9f3c-4df2-849d-85f1199e22b9" targetNamespace="http://schemas.microsoft.com/office/2006/metadata/properties" ma:root="true" ma:fieldsID="f914030981ce931cc44e1f17a8a1256d" ns2:_="" ns3:_="">
    <xsd:import namespace="28b115c3-459a-455f-9491-f822ae48e207"/>
    <xsd:import namespace="aac12812-9f3c-4df2-849d-85f1199e22b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b115c3-459a-455f-9491-f822ae48e2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ac12812-9f3c-4df2-849d-85f1199e22b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13D240-F61F-47E7-A19B-46B3D8D4A7A9}">
  <ds:schemaRefs>
    <ds:schemaRef ds:uri="http://schemas.microsoft.com/office/infopath/2007/PartnerControls"/>
    <ds:schemaRef ds:uri="28b115c3-459a-455f-9491-f822ae48e207"/>
    <ds:schemaRef ds:uri="http://purl.org/dc/elements/1.1/"/>
    <ds:schemaRef ds:uri="http://schemas.microsoft.com/office/2006/metadata/properties"/>
    <ds:schemaRef ds:uri="http://purl.org/dc/terms/"/>
    <ds:schemaRef ds:uri="http://schemas.openxmlformats.org/package/2006/metadata/core-properties"/>
    <ds:schemaRef ds:uri="aac12812-9f3c-4df2-849d-85f1199e22b9"/>
    <ds:schemaRef ds:uri="http://schemas.microsoft.com/office/2006/documentManagement/types"/>
    <ds:schemaRef ds:uri="http://www.w3.org/XML/1998/namespace"/>
    <ds:schemaRef ds:uri="http://purl.org/dc/dcmitype/"/>
  </ds:schemaRefs>
</ds:datastoreItem>
</file>

<file path=customXml/itemProps2.xml><?xml version="1.0" encoding="utf-8"?>
<ds:datastoreItem xmlns:ds="http://schemas.openxmlformats.org/officeDocument/2006/customXml" ds:itemID="{988958A5-E70E-4625-9765-10C23836EA9C}">
  <ds:schemaRefs>
    <ds:schemaRef ds:uri="28b115c3-459a-455f-9491-f822ae48e207"/>
    <ds:schemaRef ds:uri="aac12812-9f3c-4df2-849d-85f1199e22b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F917EAF-C323-4B18-B558-31F82BDF773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123</TotalTime>
  <Words>1553</Words>
  <Application>Microsoft Office PowerPoint</Application>
  <PresentationFormat>Widescreen</PresentationFormat>
  <Paragraphs>182</Paragraphs>
  <Slides>26</Slides>
  <Notes>25</Notes>
  <HiddenSlides>0</HiddenSlides>
  <MMClips>24</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26</vt:i4>
      </vt:variant>
    </vt:vector>
  </HeadingPairs>
  <TitlesOfParts>
    <vt:vector size="32" baseType="lpstr">
      <vt:lpstr>Arial</vt:lpstr>
      <vt:lpstr>Calibri</vt:lpstr>
      <vt:lpstr>Calibri Light</vt:lpstr>
      <vt:lpstr>Segoe UI</vt:lpstr>
      <vt:lpstr>Office Theme</vt:lpstr>
      <vt:lpstr>1_Office Theme</vt:lpstr>
      <vt:lpstr>Year 8</vt:lpstr>
      <vt:lpstr>PowerPoint Presentation</vt:lpstr>
      <vt:lpstr>What have we learnt?</vt:lpstr>
      <vt:lpstr>Learning intention</vt:lpstr>
      <vt:lpstr>You will need</vt:lpstr>
      <vt:lpstr>Vocabulary – general definitions</vt:lpstr>
      <vt:lpstr>Vocabulary – structural elements of a front page</vt:lpstr>
      <vt:lpstr>Vocabulary – structural elements of a front page</vt:lpstr>
      <vt:lpstr>Front page – what is the purpose?</vt:lpstr>
      <vt:lpstr>Front page – a closer look at structure</vt:lpstr>
      <vt:lpstr>Front page – The New York Times</vt:lpstr>
      <vt:lpstr>Question 1 – check your answer How many items or stories appear on the front page?</vt:lpstr>
      <vt:lpstr>Front page – The New York Times</vt:lpstr>
      <vt:lpstr>Question 2 – check your answer</vt:lpstr>
      <vt:lpstr>Front page – The New York Times</vt:lpstr>
      <vt:lpstr>Question 3 – check your answer Identify and list the structural elements included in the banner of this front page.</vt:lpstr>
      <vt:lpstr>Front page – The New York Times</vt:lpstr>
      <vt:lpstr>Question 4 – check your answer Identify the literary device used in the tagline.</vt:lpstr>
      <vt:lpstr>Front page – The New York Times</vt:lpstr>
      <vt:lpstr>Question 5 – check your answer What do the section labels reveal about how the publication brands itself for potential readers?</vt:lpstr>
      <vt:lpstr>Recap</vt:lpstr>
      <vt:lpstr>Student activity</vt:lpstr>
      <vt:lpstr>Student activity: mind map</vt:lpstr>
      <vt:lpstr>Daily reading routine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8 English lesson 6 – let’s talk about brand and audience</dc:title>
  <dc:creator>Department for Education</dc:creator>
  <cp:lastModifiedBy>Blackwell, Elyse (Curriculum and Learning Division)</cp:lastModifiedBy>
  <cp:revision>1</cp:revision>
  <dcterms:created xsi:type="dcterms:W3CDTF">2022-01-13T00:58:01Z</dcterms:created>
  <dcterms:modified xsi:type="dcterms:W3CDTF">2022-03-29T22:49:12Z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0x010100F0AA5E3F90A8F04FBFC584BD82790259</vt:lpwstr>
  </property>
</Properties>
</file>