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7" r:id="rId5"/>
  </p:sldMasterIdLst>
  <p:notesMasterIdLst>
    <p:notesMasterId r:id="rId28"/>
  </p:notesMasterIdLst>
  <p:sldIdLst>
    <p:sldId id="268" r:id="rId6"/>
    <p:sldId id="264" r:id="rId7"/>
    <p:sldId id="318" r:id="rId8"/>
    <p:sldId id="269" r:id="rId9"/>
    <p:sldId id="285" r:id="rId10"/>
    <p:sldId id="286" r:id="rId11"/>
    <p:sldId id="287" r:id="rId12"/>
    <p:sldId id="288" r:id="rId13"/>
    <p:sldId id="289" r:id="rId14"/>
    <p:sldId id="290" r:id="rId15"/>
    <p:sldId id="303" r:id="rId16"/>
    <p:sldId id="314" r:id="rId17"/>
    <p:sldId id="316" r:id="rId18"/>
    <p:sldId id="270" r:id="rId19"/>
    <p:sldId id="317" r:id="rId20"/>
    <p:sldId id="313" r:id="rId21"/>
    <p:sldId id="319" r:id="rId22"/>
    <p:sldId id="315" r:id="rId23"/>
    <p:sldId id="273" r:id="rId24"/>
    <p:sldId id="312" r:id="rId25"/>
    <p:sldId id="283" r:id="rId26"/>
    <p:sldId id="32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hite, Bev (Curriculum Policy and Standards)" initials="WB(PaS" lastIdx="1" clrIdx="0">
    <p:extLst>
      <p:ext uri="{19B8F6BF-5375-455C-9EA6-DF929625EA0E}">
        <p15:presenceInfo xmlns:p15="http://schemas.microsoft.com/office/powerpoint/2012/main" userId="S::Bev.White622@schools.sa.edu.au::4228438c-bb69-42f5-9d9f-354cafb06b1e" providerId="AD"/>
      </p:ext>
    </p:extLst>
  </p:cmAuthor>
  <p:cmAuthor id="2" name="Ballantyne, Meegan (Curriculum Policy and Standards)" initials="BM(PaS" lastIdx="2" clrIdx="1">
    <p:extLst>
      <p:ext uri="{19B8F6BF-5375-455C-9EA6-DF929625EA0E}">
        <p15:presenceInfo xmlns:p15="http://schemas.microsoft.com/office/powerpoint/2012/main" userId="Ballantyne, Meegan (Curriculum Policy and Standards)" providerId="None"/>
      </p:ext>
    </p:extLst>
  </p:cmAuthor>
  <p:cmAuthor id="3" name="Schilling, Geoff (Curriculum Development)" initials="SG(D" lastIdx="3" clrIdx="2">
    <p:extLst>
      <p:ext uri="{19B8F6BF-5375-455C-9EA6-DF929625EA0E}">
        <p15:presenceInfo xmlns:p15="http://schemas.microsoft.com/office/powerpoint/2012/main" userId="S::geoff.schilling950@schools.sa.edu.au::9147261c-0027-4955-b2a6-c80652defa48" providerId="AD"/>
      </p:ext>
    </p:extLst>
  </p:cmAuthor>
  <p:cmAuthor id="4" name="Power, Kathryn (Curriculum Policy and Standards)" initials="PK(PaS" lastIdx="1" clrIdx="3">
    <p:extLst>
      <p:ext uri="{19B8F6BF-5375-455C-9EA6-DF929625EA0E}">
        <p15:presenceInfo xmlns:p15="http://schemas.microsoft.com/office/powerpoint/2012/main" userId="Power, Kathryn (Curriculum Policy and Standards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A5"/>
    <a:srgbClr val="397A80"/>
    <a:srgbClr val="359C9B"/>
    <a:srgbClr val="357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2EFE04-C819-46E1-8699-472CA74C6C02}" v="1" dt="2022-03-29T22:49:39.1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5"/>
    <p:restoredTop sz="94694"/>
  </p:normalViewPr>
  <p:slideViewPr>
    <p:cSldViewPr snapToGrid="0">
      <p:cViewPr varScale="1">
        <p:scale>
          <a:sx n="110" d="100"/>
          <a:sy n="110" d="100"/>
        </p:scale>
        <p:origin x="13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dgson, Kathleen (Curriculum Support)" userId="S::kathleen.dodgson767@schools.sa.edu.au::36ed9219-7d42-41d8-9cda-97ef69d34a70" providerId="AD" clId="Web-{C030F417-C2C5-4241-BB63-5896A95FC571}"/>
    <pc:docChg chg="modSld">
      <pc:chgData name="Dodgson, Kathleen (Curriculum Support)" userId="S::kathleen.dodgson767@schools.sa.edu.au::36ed9219-7d42-41d8-9cda-97ef69d34a70" providerId="AD" clId="Web-{C030F417-C2C5-4241-BB63-5896A95FC571}" dt="2022-01-28T04:36:23.414" v="0" actId="20577"/>
      <pc:docMkLst>
        <pc:docMk/>
      </pc:docMkLst>
      <pc:sldChg chg="modSp">
        <pc:chgData name="Dodgson, Kathleen (Curriculum Support)" userId="S::kathleen.dodgson767@schools.sa.edu.au::36ed9219-7d42-41d8-9cda-97ef69d34a70" providerId="AD" clId="Web-{C030F417-C2C5-4241-BB63-5896A95FC571}" dt="2022-01-28T04:36:23.414" v="0" actId="20577"/>
        <pc:sldMkLst>
          <pc:docMk/>
          <pc:sldMk cId="2511179138" sldId="316"/>
        </pc:sldMkLst>
        <pc:spChg chg="mod">
          <ac:chgData name="Dodgson, Kathleen (Curriculum Support)" userId="S::kathleen.dodgson767@schools.sa.edu.au::36ed9219-7d42-41d8-9cda-97ef69d34a70" providerId="AD" clId="Web-{C030F417-C2C5-4241-BB63-5896A95FC571}" dt="2022-01-28T04:36:23.414" v="0" actId="20577"/>
          <ac:spMkLst>
            <pc:docMk/>
            <pc:sldMk cId="2511179138" sldId="316"/>
            <ac:spMk id="6" creationId="{F3F83F11-02CE-4894-8EBF-0FE5EEB66768}"/>
          </ac:spMkLst>
        </pc:spChg>
      </pc:sldChg>
    </pc:docChg>
  </pc:docChgLst>
  <pc:docChgLst>
    <pc:chgData name="Bell, Anne (Curriculum Support)" userId="S::anne.bell316@schools.sa.edu.au::864cd7e3-3f26-4a7b-b766-4fec11bc6bba" providerId="AD" clId="Web-{BC022086-19AE-4468-9603-0EDA4CE885A6}"/>
    <pc:docChg chg="modSld">
      <pc:chgData name="Bell, Anne (Curriculum Support)" userId="S::anne.bell316@schools.sa.edu.au::864cd7e3-3f26-4a7b-b766-4fec11bc6bba" providerId="AD" clId="Web-{BC022086-19AE-4468-9603-0EDA4CE885A6}" dt="2022-02-21T07:21:39.852" v="13" actId="20577"/>
      <pc:docMkLst>
        <pc:docMk/>
      </pc:docMkLst>
      <pc:sldChg chg="modSp">
        <pc:chgData name="Bell, Anne (Curriculum Support)" userId="S::anne.bell316@schools.sa.edu.au::864cd7e3-3f26-4a7b-b766-4fec11bc6bba" providerId="AD" clId="Web-{BC022086-19AE-4468-9603-0EDA4CE885A6}" dt="2022-02-21T07:21:39.852" v="13" actId="20577"/>
        <pc:sldMkLst>
          <pc:docMk/>
          <pc:sldMk cId="1379353518" sldId="269"/>
        </pc:sldMkLst>
        <pc:spChg chg="mod">
          <ac:chgData name="Bell, Anne (Curriculum Support)" userId="S::anne.bell316@schools.sa.edu.au::864cd7e3-3f26-4a7b-b766-4fec11bc6bba" providerId="AD" clId="Web-{BC022086-19AE-4468-9603-0EDA4CE885A6}" dt="2022-02-21T07:21:39.852" v="13" actId="20577"/>
          <ac:spMkLst>
            <pc:docMk/>
            <pc:sldMk cId="1379353518" sldId="269"/>
            <ac:spMk id="3" creationId="{AB9BDBB3-B0CB-4293-95C9-DF9D3FA6EE67}"/>
          </ac:spMkLst>
        </pc:spChg>
      </pc:sldChg>
    </pc:docChg>
  </pc:docChgLst>
  <pc:docChgLst>
    <pc:chgData name="Schilling, Geoff (Curriculum Development)" userId="9147261c-0027-4955-b2a6-c80652defa48" providerId="ADAL" clId="{0C518783-4AA2-414A-8F96-528979ED0EDB}"/>
    <pc:docChg chg="undo custSel modSld">
      <pc:chgData name="Schilling, Geoff (Curriculum Development)" userId="9147261c-0027-4955-b2a6-c80652defa48" providerId="ADAL" clId="{0C518783-4AA2-414A-8F96-528979ED0EDB}" dt="2022-03-07T04:18:44.120" v="85" actId="20577"/>
      <pc:docMkLst>
        <pc:docMk/>
      </pc:docMkLst>
      <pc:sldChg chg="addSp delSp modSp mod addCm delCm modCm">
        <pc:chgData name="Schilling, Geoff (Curriculum Development)" userId="9147261c-0027-4955-b2a6-c80652defa48" providerId="ADAL" clId="{0C518783-4AA2-414A-8F96-528979ED0EDB}" dt="2022-03-07T00:14:17.028" v="25"/>
        <pc:sldMkLst>
          <pc:docMk/>
          <pc:sldMk cId="3936782058" sldId="303"/>
        </pc:sldMkLst>
        <pc:spChg chg="del">
          <ac:chgData name="Schilling, Geoff (Curriculum Development)" userId="9147261c-0027-4955-b2a6-c80652defa48" providerId="ADAL" clId="{0C518783-4AA2-414A-8F96-528979ED0EDB}" dt="2022-03-07T00:13:40.480" v="19" actId="478"/>
          <ac:spMkLst>
            <pc:docMk/>
            <pc:sldMk cId="3936782058" sldId="303"/>
            <ac:spMk id="3" creationId="{067724D0-B99E-4B80-900D-16EB6F7E3A28}"/>
          </ac:spMkLst>
        </pc:spChg>
        <pc:spChg chg="del">
          <ac:chgData name="Schilling, Geoff (Curriculum Development)" userId="9147261c-0027-4955-b2a6-c80652defa48" providerId="ADAL" clId="{0C518783-4AA2-414A-8F96-528979ED0EDB}" dt="2022-03-07T00:13:53.530" v="23" actId="478"/>
          <ac:spMkLst>
            <pc:docMk/>
            <pc:sldMk cId="3936782058" sldId="303"/>
            <ac:spMk id="8" creationId="{0C8883BE-46C4-4C32-9105-BDC4233BC7D9}"/>
          </ac:spMkLst>
        </pc:spChg>
        <pc:spChg chg="mod">
          <ac:chgData name="Schilling, Geoff (Curriculum Development)" userId="9147261c-0027-4955-b2a6-c80652defa48" providerId="ADAL" clId="{0C518783-4AA2-414A-8F96-528979ED0EDB}" dt="2022-03-07T00:13:38.083" v="18" actId="1036"/>
          <ac:spMkLst>
            <pc:docMk/>
            <pc:sldMk cId="3936782058" sldId="303"/>
            <ac:spMk id="9" creationId="{38074DE7-897B-4658-86F3-FE6116F93673}"/>
          </ac:spMkLst>
        </pc:spChg>
        <pc:spChg chg="add mod">
          <ac:chgData name="Schilling, Geoff (Curriculum Development)" userId="9147261c-0027-4955-b2a6-c80652defa48" providerId="ADAL" clId="{0C518783-4AA2-414A-8F96-528979ED0EDB}" dt="2022-03-07T00:13:49.761" v="22" actId="1076"/>
          <ac:spMkLst>
            <pc:docMk/>
            <pc:sldMk cId="3936782058" sldId="303"/>
            <ac:spMk id="10" creationId="{83DA7110-8FD1-4C42-81C5-543F136B5496}"/>
          </ac:spMkLst>
        </pc:spChg>
      </pc:sldChg>
      <pc:sldChg chg="modSp mod">
        <pc:chgData name="Schilling, Geoff (Curriculum Development)" userId="9147261c-0027-4955-b2a6-c80652defa48" providerId="ADAL" clId="{0C518783-4AA2-414A-8F96-528979ED0EDB}" dt="2022-03-07T00:17:51.747" v="45" actId="1037"/>
        <pc:sldMkLst>
          <pc:docMk/>
          <pc:sldMk cId="2283220670" sldId="313"/>
        </pc:sldMkLst>
        <pc:spChg chg="mod">
          <ac:chgData name="Schilling, Geoff (Curriculum Development)" userId="9147261c-0027-4955-b2a6-c80652defa48" providerId="ADAL" clId="{0C518783-4AA2-414A-8F96-528979ED0EDB}" dt="2022-03-07T00:17:51.747" v="45" actId="1037"/>
          <ac:spMkLst>
            <pc:docMk/>
            <pc:sldMk cId="2283220670" sldId="313"/>
            <ac:spMk id="11" creationId="{5A147814-4C9B-4EFA-9ACB-A84128E6E3D2}"/>
          </ac:spMkLst>
        </pc:spChg>
      </pc:sldChg>
      <pc:sldChg chg="delSp modSp mod modCm">
        <pc:chgData name="Schilling, Geoff (Curriculum Development)" userId="9147261c-0027-4955-b2a6-c80652defa48" providerId="ADAL" clId="{0C518783-4AA2-414A-8F96-528979ED0EDB}" dt="2022-03-07T04:18:44.120" v="85" actId="20577"/>
        <pc:sldMkLst>
          <pc:docMk/>
          <pc:sldMk cId="1739896848" sldId="315"/>
        </pc:sldMkLst>
        <pc:spChg chg="mod">
          <ac:chgData name="Schilling, Geoff (Curriculum Development)" userId="9147261c-0027-4955-b2a6-c80652defa48" providerId="ADAL" clId="{0C518783-4AA2-414A-8F96-528979ED0EDB}" dt="2022-03-07T04:18:21.820" v="84" actId="1038"/>
          <ac:spMkLst>
            <pc:docMk/>
            <pc:sldMk cId="1739896848" sldId="315"/>
            <ac:spMk id="8" creationId="{BE9C1735-AED5-4A0D-9EF8-DBFB1C5E0A7E}"/>
          </ac:spMkLst>
        </pc:spChg>
        <pc:spChg chg="mod">
          <ac:chgData name="Schilling, Geoff (Curriculum Development)" userId="9147261c-0027-4955-b2a6-c80652defa48" providerId="ADAL" clId="{0C518783-4AA2-414A-8F96-528979ED0EDB}" dt="2022-03-07T04:18:44.120" v="85" actId="20577"/>
          <ac:spMkLst>
            <pc:docMk/>
            <pc:sldMk cId="1739896848" sldId="315"/>
            <ac:spMk id="9" creationId="{BA029D11-450F-4C6F-9370-B67E617C2C19}"/>
          </ac:spMkLst>
        </pc:spChg>
        <pc:spChg chg="del">
          <ac:chgData name="Schilling, Geoff (Curriculum Development)" userId="9147261c-0027-4955-b2a6-c80652defa48" providerId="ADAL" clId="{0C518783-4AA2-414A-8F96-528979ED0EDB}" dt="2022-03-07T00:18:12.483" v="68" actId="478"/>
          <ac:spMkLst>
            <pc:docMk/>
            <pc:sldMk cId="1739896848" sldId="315"/>
            <ac:spMk id="10" creationId="{CDD58695-F29E-4477-9227-86C0B0B59F96}"/>
          </ac:spMkLst>
        </pc:spChg>
      </pc:sldChg>
      <pc:sldChg chg="delSp modSp mod addCm modCm">
        <pc:chgData name="Schilling, Geoff (Curriculum Development)" userId="9147261c-0027-4955-b2a6-c80652defa48" providerId="ADAL" clId="{0C518783-4AA2-414A-8F96-528979ED0EDB}" dt="2022-03-07T00:17:35.360" v="35"/>
        <pc:sldMkLst>
          <pc:docMk/>
          <pc:sldMk cId="2511179138" sldId="316"/>
        </pc:sldMkLst>
        <pc:spChg chg="mod">
          <ac:chgData name="Schilling, Geoff (Curriculum Development)" userId="9147261c-0027-4955-b2a6-c80652defa48" providerId="ADAL" clId="{0C518783-4AA2-414A-8F96-528979ED0EDB}" dt="2022-03-07T00:14:30.869" v="31" actId="1036"/>
          <ac:spMkLst>
            <pc:docMk/>
            <pc:sldMk cId="2511179138" sldId="316"/>
            <ac:spMk id="6" creationId="{F3F83F11-02CE-4894-8EBF-0FE5EEB66768}"/>
          </ac:spMkLst>
        </pc:spChg>
        <pc:spChg chg="del">
          <ac:chgData name="Schilling, Geoff (Curriculum Development)" userId="9147261c-0027-4955-b2a6-c80652defa48" providerId="ADAL" clId="{0C518783-4AA2-414A-8F96-528979ED0EDB}" dt="2022-03-07T00:14:24.525" v="26" actId="478"/>
          <ac:spMkLst>
            <pc:docMk/>
            <pc:sldMk cId="2511179138" sldId="316"/>
            <ac:spMk id="7" creationId="{38FA1B8A-D3D1-4F31-9E8B-47B4A216E826}"/>
          </ac:spMkLst>
        </pc:spChg>
        <pc:picChg chg="mod">
          <ac:chgData name="Schilling, Geoff (Curriculum Development)" userId="9147261c-0027-4955-b2a6-c80652defa48" providerId="ADAL" clId="{0C518783-4AA2-414A-8F96-528979ED0EDB}" dt="2022-03-07T00:14:55.091" v="33" actId="1076"/>
          <ac:picMkLst>
            <pc:docMk/>
            <pc:sldMk cId="2511179138" sldId="316"/>
            <ac:picMk id="5" creationId="{F80D9BBB-4CA9-4A6B-93C6-CE6CC3561511}"/>
          </ac:picMkLst>
        </pc:picChg>
      </pc:sldChg>
    </pc:docChg>
  </pc:docChgLst>
  <pc:docChgLst>
    <pc:chgData name="Dodgson, Kathleen (Curriculum Support)" userId="S::kathleen.dodgson767@schools.sa.edu.au::36ed9219-7d42-41d8-9cda-97ef69d34a70" providerId="AD" clId="Web-{AAB73241-E8D4-419C-B5F6-B7DA557C10FB}"/>
    <pc:docChg chg="modSld">
      <pc:chgData name="Dodgson, Kathleen (Curriculum Support)" userId="S::kathleen.dodgson767@schools.sa.edu.au::36ed9219-7d42-41d8-9cda-97ef69d34a70" providerId="AD" clId="Web-{AAB73241-E8D4-419C-B5F6-B7DA557C10FB}" dt="2022-01-30T05:16:27.748" v="22" actId="14100"/>
      <pc:docMkLst>
        <pc:docMk/>
      </pc:docMkLst>
      <pc:sldChg chg="addSp modSp">
        <pc:chgData name="Dodgson, Kathleen (Curriculum Support)" userId="S::kathleen.dodgson767@schools.sa.edu.au::36ed9219-7d42-41d8-9cda-97ef69d34a70" providerId="AD" clId="Web-{AAB73241-E8D4-419C-B5F6-B7DA557C10FB}" dt="2022-01-30T05:16:27.748" v="22" actId="14100"/>
        <pc:sldMkLst>
          <pc:docMk/>
          <pc:sldMk cId="3936782058" sldId="303"/>
        </pc:sldMkLst>
        <pc:spChg chg="add mod">
          <ac:chgData name="Dodgson, Kathleen (Curriculum Support)" userId="S::kathleen.dodgson767@schools.sa.edu.au::36ed9219-7d42-41d8-9cda-97ef69d34a70" providerId="AD" clId="Web-{AAB73241-E8D4-419C-B5F6-B7DA557C10FB}" dt="2022-01-30T05:16:27.748" v="22" actId="14100"/>
          <ac:spMkLst>
            <pc:docMk/>
            <pc:sldMk cId="3936782058" sldId="303"/>
            <ac:spMk id="3" creationId="{067724D0-B99E-4B80-900D-16EB6F7E3A28}"/>
          </ac:spMkLst>
        </pc:spChg>
        <pc:spChg chg="mod">
          <ac:chgData name="Dodgson, Kathleen (Curriculum Support)" userId="S::kathleen.dodgson767@schools.sa.edu.au::36ed9219-7d42-41d8-9cda-97ef69d34a70" providerId="AD" clId="Web-{AAB73241-E8D4-419C-B5F6-B7DA557C10FB}" dt="2022-01-30T05:16:01.388" v="21" actId="20577"/>
          <ac:spMkLst>
            <pc:docMk/>
            <pc:sldMk cId="3936782058" sldId="303"/>
            <ac:spMk id="9" creationId="{38074DE7-897B-4658-86F3-FE6116F93673}"/>
          </ac:spMkLst>
        </pc:spChg>
      </pc:sldChg>
    </pc:docChg>
  </pc:docChgLst>
  <pc:docChgLst>
    <pc:chgData name="Basic, Adriana (Curriculum Support)" userId="S::adriana.basic481@schools.sa.edu.au::ffdbb911-2bc8-42d4-8e6b-e570f363887a" providerId="AD" clId="Web-{0450E8CC-19EE-4A5C-B7A2-517E6A34C982}"/>
    <pc:docChg chg="modSld">
      <pc:chgData name="Basic, Adriana (Curriculum Support)" userId="S::adriana.basic481@schools.sa.edu.au::ffdbb911-2bc8-42d4-8e6b-e570f363887a" providerId="AD" clId="Web-{0450E8CC-19EE-4A5C-B7A2-517E6A34C982}" dt="2022-01-27T04:15:03.515" v="2" actId="20577"/>
      <pc:docMkLst>
        <pc:docMk/>
      </pc:docMkLst>
      <pc:sldChg chg="modSp">
        <pc:chgData name="Basic, Adriana (Curriculum Support)" userId="S::adriana.basic481@schools.sa.edu.au::ffdbb911-2bc8-42d4-8e6b-e570f363887a" providerId="AD" clId="Web-{0450E8CC-19EE-4A5C-B7A2-517E6A34C982}" dt="2022-01-27T04:15:03.515" v="2" actId="20577"/>
        <pc:sldMkLst>
          <pc:docMk/>
          <pc:sldMk cId="1602661666" sldId="317"/>
        </pc:sldMkLst>
        <pc:spChg chg="mod">
          <ac:chgData name="Basic, Adriana (Curriculum Support)" userId="S::adriana.basic481@schools.sa.edu.au::ffdbb911-2bc8-42d4-8e6b-e570f363887a" providerId="AD" clId="Web-{0450E8CC-19EE-4A5C-B7A2-517E6A34C982}" dt="2022-01-27T04:15:03.515" v="2" actId="20577"/>
          <ac:spMkLst>
            <pc:docMk/>
            <pc:sldMk cId="1602661666" sldId="317"/>
            <ac:spMk id="4" creationId="{05D20BF1-3A09-414C-945B-7059C7750F6F}"/>
          </ac:spMkLst>
        </pc:spChg>
      </pc:sldChg>
    </pc:docChg>
  </pc:docChgLst>
  <pc:docChgLst>
    <pc:chgData name="White, Bev (Curriculum Policy and Standards)" userId="4228438c-bb69-42f5-9d9f-354cafb06b1e" providerId="ADAL" clId="{340D2F8E-4D2D-4C66-B1D2-5AA0DD2E6E3A}"/>
    <pc:docChg chg="custSel modSld">
      <pc:chgData name="White, Bev (Curriculum Policy and Standards)" userId="4228438c-bb69-42f5-9d9f-354cafb06b1e" providerId="ADAL" clId="{340D2F8E-4D2D-4C66-B1D2-5AA0DD2E6E3A}" dt="2022-02-03T02:01:28.654" v="35" actId="1076"/>
      <pc:docMkLst>
        <pc:docMk/>
      </pc:docMkLst>
      <pc:sldChg chg="modSp mod">
        <pc:chgData name="White, Bev (Curriculum Policy and Standards)" userId="4228438c-bb69-42f5-9d9f-354cafb06b1e" providerId="ADAL" clId="{340D2F8E-4D2D-4C66-B1D2-5AA0DD2E6E3A}" dt="2022-02-03T01:54:25.687" v="30" actId="1076"/>
        <pc:sldMkLst>
          <pc:docMk/>
          <pc:sldMk cId="3277572930" sldId="273"/>
        </pc:sldMkLst>
        <pc:picChg chg="mod">
          <ac:chgData name="White, Bev (Curriculum Policy and Standards)" userId="4228438c-bb69-42f5-9d9f-354cafb06b1e" providerId="ADAL" clId="{340D2F8E-4D2D-4C66-B1D2-5AA0DD2E6E3A}" dt="2022-02-03T01:54:25.687" v="30" actId="1076"/>
          <ac:picMkLst>
            <pc:docMk/>
            <pc:sldMk cId="3277572930" sldId="273"/>
            <ac:picMk id="5" creationId="{CA11FA54-FDC2-4EB8-9C29-F7CDA923D2CF}"/>
          </ac:picMkLst>
        </pc:picChg>
      </pc:sldChg>
      <pc:sldChg chg="modSp mod">
        <pc:chgData name="White, Bev (Curriculum Policy and Standards)" userId="4228438c-bb69-42f5-9d9f-354cafb06b1e" providerId="ADAL" clId="{340D2F8E-4D2D-4C66-B1D2-5AA0DD2E6E3A}" dt="2022-02-03T01:32:56.966" v="12" actId="207"/>
        <pc:sldMkLst>
          <pc:docMk/>
          <pc:sldMk cId="3936782058" sldId="303"/>
        </pc:sldMkLst>
        <pc:spChg chg="mod">
          <ac:chgData name="White, Bev (Curriculum Policy and Standards)" userId="4228438c-bb69-42f5-9d9f-354cafb06b1e" providerId="ADAL" clId="{340D2F8E-4D2D-4C66-B1D2-5AA0DD2E6E3A}" dt="2022-02-03T01:32:56.966" v="12" actId="207"/>
          <ac:spMkLst>
            <pc:docMk/>
            <pc:sldMk cId="3936782058" sldId="303"/>
            <ac:spMk id="3" creationId="{067724D0-B99E-4B80-900D-16EB6F7E3A28}"/>
          </ac:spMkLst>
        </pc:spChg>
        <pc:spChg chg="mod">
          <ac:chgData name="White, Bev (Curriculum Policy and Standards)" userId="4228438c-bb69-42f5-9d9f-354cafb06b1e" providerId="ADAL" clId="{340D2F8E-4D2D-4C66-B1D2-5AA0DD2E6E3A}" dt="2022-02-03T01:32:38.910" v="7" actId="207"/>
          <ac:spMkLst>
            <pc:docMk/>
            <pc:sldMk cId="3936782058" sldId="303"/>
            <ac:spMk id="9" creationId="{38074DE7-897B-4658-86F3-FE6116F93673}"/>
          </ac:spMkLst>
        </pc:spChg>
        <pc:picChg chg="mod">
          <ac:chgData name="White, Bev (Curriculum Policy and Standards)" userId="4228438c-bb69-42f5-9d9f-354cafb06b1e" providerId="ADAL" clId="{340D2F8E-4D2D-4C66-B1D2-5AA0DD2E6E3A}" dt="2022-02-03T01:32:19.693" v="1" actId="1440"/>
          <ac:picMkLst>
            <pc:docMk/>
            <pc:sldMk cId="3936782058" sldId="303"/>
            <ac:picMk id="4" creationId="{A6F3D9E2-3472-4A2C-842C-281644C5FE80}"/>
          </ac:picMkLst>
        </pc:picChg>
        <pc:picChg chg="mod">
          <ac:chgData name="White, Bev (Curriculum Policy and Standards)" userId="4228438c-bb69-42f5-9d9f-354cafb06b1e" providerId="ADAL" clId="{340D2F8E-4D2D-4C66-B1D2-5AA0DD2E6E3A}" dt="2022-02-03T01:32:22.389" v="2" actId="1440"/>
          <ac:picMkLst>
            <pc:docMk/>
            <pc:sldMk cId="3936782058" sldId="303"/>
            <ac:picMk id="11" creationId="{E16C8B1A-0C13-4770-AB49-84401DCDB186}"/>
          </ac:picMkLst>
        </pc:picChg>
      </pc:sldChg>
      <pc:sldChg chg="modSp mod addCm modCm">
        <pc:chgData name="White, Bev (Curriculum Policy and Standards)" userId="4228438c-bb69-42f5-9d9f-354cafb06b1e" providerId="ADAL" clId="{340D2F8E-4D2D-4C66-B1D2-5AA0DD2E6E3A}" dt="2022-02-03T02:01:28.654" v="35" actId="1076"/>
        <pc:sldMkLst>
          <pc:docMk/>
          <pc:sldMk cId="1739896848" sldId="315"/>
        </pc:sldMkLst>
        <pc:spChg chg="mod">
          <ac:chgData name="White, Bev (Curriculum Policy and Standards)" userId="4228438c-bb69-42f5-9d9f-354cafb06b1e" providerId="ADAL" clId="{340D2F8E-4D2D-4C66-B1D2-5AA0DD2E6E3A}" dt="2022-02-03T01:47:39.408" v="28" actId="255"/>
          <ac:spMkLst>
            <pc:docMk/>
            <pc:sldMk cId="1739896848" sldId="315"/>
            <ac:spMk id="8" creationId="{BE9C1735-AED5-4A0D-9EF8-DBFB1C5E0A7E}"/>
          </ac:spMkLst>
        </pc:spChg>
        <pc:picChg chg="mod">
          <ac:chgData name="White, Bev (Curriculum Policy and Standards)" userId="4228438c-bb69-42f5-9d9f-354cafb06b1e" providerId="ADAL" clId="{340D2F8E-4D2D-4C66-B1D2-5AA0DD2E6E3A}" dt="2022-02-03T01:47:46.338" v="29" actId="1076"/>
          <ac:picMkLst>
            <pc:docMk/>
            <pc:sldMk cId="1739896848" sldId="315"/>
            <ac:picMk id="3" creationId="{82345568-1BA2-43FB-A793-0C0EBA5B9276}"/>
          </ac:picMkLst>
        </pc:picChg>
        <pc:picChg chg="mod">
          <ac:chgData name="White, Bev (Curriculum Policy and Standards)" userId="4228438c-bb69-42f5-9d9f-354cafb06b1e" providerId="ADAL" clId="{340D2F8E-4D2D-4C66-B1D2-5AA0DD2E6E3A}" dt="2022-02-03T01:47:17.676" v="24" actId="1440"/>
          <ac:picMkLst>
            <pc:docMk/>
            <pc:sldMk cId="1739896848" sldId="315"/>
            <ac:picMk id="5" creationId="{E31AB9BE-C20C-4B2D-9DA4-421AA0656237}"/>
          </ac:picMkLst>
        </pc:picChg>
        <pc:picChg chg="mod">
          <ac:chgData name="White, Bev (Curriculum Policy and Standards)" userId="4228438c-bb69-42f5-9d9f-354cafb06b1e" providerId="ADAL" clId="{340D2F8E-4D2D-4C66-B1D2-5AA0DD2E6E3A}" dt="2022-02-03T02:01:28.654" v="35" actId="1076"/>
          <ac:picMkLst>
            <pc:docMk/>
            <pc:sldMk cId="1739896848" sldId="315"/>
            <ac:picMk id="7" creationId="{B5C73917-8EE1-420C-94FE-4A2B7115863E}"/>
          </ac:picMkLst>
        </pc:picChg>
      </pc:sldChg>
      <pc:sldChg chg="modSp mod">
        <pc:chgData name="White, Bev (Curriculum Policy and Standards)" userId="4228438c-bb69-42f5-9d9f-354cafb06b1e" providerId="ADAL" clId="{340D2F8E-4D2D-4C66-B1D2-5AA0DD2E6E3A}" dt="2022-02-03T01:34:20.434" v="21" actId="1076"/>
        <pc:sldMkLst>
          <pc:docMk/>
          <pc:sldMk cId="2511179138" sldId="316"/>
        </pc:sldMkLst>
        <pc:spChg chg="mod">
          <ac:chgData name="White, Bev (Curriculum Policy and Standards)" userId="4228438c-bb69-42f5-9d9f-354cafb06b1e" providerId="ADAL" clId="{340D2F8E-4D2D-4C66-B1D2-5AA0DD2E6E3A}" dt="2022-02-03T01:34:03.745" v="19" actId="1076"/>
          <ac:spMkLst>
            <pc:docMk/>
            <pc:sldMk cId="2511179138" sldId="316"/>
            <ac:spMk id="6" creationId="{F3F83F11-02CE-4894-8EBF-0FE5EEB66768}"/>
          </ac:spMkLst>
        </pc:spChg>
        <pc:picChg chg="mod">
          <ac:chgData name="White, Bev (Curriculum Policy and Standards)" userId="4228438c-bb69-42f5-9d9f-354cafb06b1e" providerId="ADAL" clId="{340D2F8E-4D2D-4C66-B1D2-5AA0DD2E6E3A}" dt="2022-02-03T01:34:07.178" v="20" actId="1440"/>
          <ac:picMkLst>
            <pc:docMk/>
            <pc:sldMk cId="2511179138" sldId="316"/>
            <ac:picMk id="5" creationId="{F80D9BBB-4CA9-4A6B-93C6-CE6CC3561511}"/>
          </ac:picMkLst>
        </pc:picChg>
        <pc:picChg chg="mod">
          <ac:chgData name="White, Bev (Curriculum Policy and Standards)" userId="4228438c-bb69-42f5-9d9f-354cafb06b1e" providerId="ADAL" clId="{340D2F8E-4D2D-4C66-B1D2-5AA0DD2E6E3A}" dt="2022-02-03T01:34:20.434" v="21" actId="1076"/>
          <ac:picMkLst>
            <pc:docMk/>
            <pc:sldMk cId="2511179138" sldId="316"/>
            <ac:picMk id="8" creationId="{7DE9865B-91D5-4CA7-AFC4-81C2DE412A0F}"/>
          </ac:picMkLst>
        </pc:picChg>
      </pc:sldChg>
      <pc:sldChg chg="modSp mod">
        <pc:chgData name="White, Bev (Curriculum Policy and Standards)" userId="4228438c-bb69-42f5-9d9f-354cafb06b1e" providerId="ADAL" clId="{340D2F8E-4D2D-4C66-B1D2-5AA0DD2E6E3A}" dt="2022-02-03T01:46:38.813" v="22" actId="1076"/>
        <pc:sldMkLst>
          <pc:docMk/>
          <pc:sldMk cId="1602661666" sldId="317"/>
        </pc:sldMkLst>
        <pc:picChg chg="mod">
          <ac:chgData name="White, Bev (Curriculum Policy and Standards)" userId="4228438c-bb69-42f5-9d9f-354cafb06b1e" providerId="ADAL" clId="{340D2F8E-4D2D-4C66-B1D2-5AA0DD2E6E3A}" dt="2022-02-03T01:46:38.813" v="22" actId="1076"/>
          <ac:picMkLst>
            <pc:docMk/>
            <pc:sldMk cId="1602661666" sldId="317"/>
            <ac:picMk id="3" creationId="{7999003D-3D31-4396-8F3C-03D8BB0C8DAE}"/>
          </ac:picMkLst>
        </pc:picChg>
      </pc:sldChg>
      <pc:sldChg chg="modSp mod">
        <pc:chgData name="White, Bev (Curriculum Policy and Standards)" userId="4228438c-bb69-42f5-9d9f-354cafb06b1e" providerId="ADAL" clId="{340D2F8E-4D2D-4C66-B1D2-5AA0DD2E6E3A}" dt="2022-02-03T01:31:29.760" v="0" actId="1076"/>
        <pc:sldMkLst>
          <pc:docMk/>
          <pc:sldMk cId="2246827339" sldId="318"/>
        </pc:sldMkLst>
        <pc:picChg chg="mod">
          <ac:chgData name="White, Bev (Curriculum Policy and Standards)" userId="4228438c-bb69-42f5-9d9f-354cafb06b1e" providerId="ADAL" clId="{340D2F8E-4D2D-4C66-B1D2-5AA0DD2E6E3A}" dt="2022-02-03T01:31:29.760" v="0" actId="1076"/>
          <ac:picMkLst>
            <pc:docMk/>
            <pc:sldMk cId="2246827339" sldId="318"/>
            <ac:picMk id="4" creationId="{0801706F-2F3B-4934-ADBD-13AD847E8AEA}"/>
          </ac:picMkLst>
        </pc:picChg>
      </pc:sldChg>
      <pc:sldChg chg="modSp mod">
        <pc:chgData name="White, Bev (Curriculum Policy and Standards)" userId="4228438c-bb69-42f5-9d9f-354cafb06b1e" providerId="ADAL" clId="{340D2F8E-4D2D-4C66-B1D2-5AA0DD2E6E3A}" dt="2022-02-03T01:47:04.460" v="23" actId="1076"/>
        <pc:sldMkLst>
          <pc:docMk/>
          <pc:sldMk cId="2340211067" sldId="319"/>
        </pc:sldMkLst>
        <pc:picChg chg="mod">
          <ac:chgData name="White, Bev (Curriculum Policy and Standards)" userId="4228438c-bb69-42f5-9d9f-354cafb06b1e" providerId="ADAL" clId="{340D2F8E-4D2D-4C66-B1D2-5AA0DD2E6E3A}" dt="2022-02-03T01:47:04.460" v="23" actId="1076"/>
          <ac:picMkLst>
            <pc:docMk/>
            <pc:sldMk cId="2340211067" sldId="319"/>
            <ac:picMk id="6" creationId="{DA5A77C9-8201-4D64-A2DE-0E6221694DEC}"/>
          </ac:picMkLst>
        </pc:picChg>
      </pc:sldChg>
    </pc:docChg>
  </pc:docChgLst>
  <pc:docChgLst>
    <pc:chgData name="White, Bev (Curriculum Policy and Standards)" userId="S::bev.white622@schools.sa.edu.au::4228438c-bb69-42f5-9d9f-354cafb06b1e" providerId="AD" clId="Web-{AEAEDCE4-84B7-4BB8-89B9-69D3281C9561}"/>
    <pc:docChg chg="modSld">
      <pc:chgData name="White, Bev (Curriculum Policy and Standards)" userId="S::bev.white622@schools.sa.edu.au::4228438c-bb69-42f5-9d9f-354cafb06b1e" providerId="AD" clId="Web-{AEAEDCE4-84B7-4BB8-89B9-69D3281C9561}" dt="2022-02-03T01:29:37.220" v="4" actId="1076"/>
      <pc:docMkLst>
        <pc:docMk/>
      </pc:docMkLst>
      <pc:sldChg chg="modSp">
        <pc:chgData name="White, Bev (Curriculum Policy and Standards)" userId="S::bev.white622@schools.sa.edu.au::4228438c-bb69-42f5-9d9f-354cafb06b1e" providerId="AD" clId="Web-{AEAEDCE4-84B7-4BB8-89B9-69D3281C9561}" dt="2022-02-03T01:28:32.906" v="0" actId="1076"/>
        <pc:sldMkLst>
          <pc:docMk/>
          <pc:sldMk cId="1379353518" sldId="269"/>
        </pc:sldMkLst>
        <pc:picChg chg="mod">
          <ac:chgData name="White, Bev (Curriculum Policy and Standards)" userId="S::bev.white622@schools.sa.edu.au::4228438c-bb69-42f5-9d9f-354cafb06b1e" providerId="AD" clId="Web-{AEAEDCE4-84B7-4BB8-89B9-69D3281C9561}" dt="2022-02-03T01:28:32.906" v="0" actId="1076"/>
          <ac:picMkLst>
            <pc:docMk/>
            <pc:sldMk cId="1379353518" sldId="269"/>
            <ac:picMk id="4" creationId="{2319B777-57EA-454F-A2D8-0C7B9A3D258B}"/>
          </ac:picMkLst>
        </pc:picChg>
      </pc:sldChg>
      <pc:sldChg chg="modSp">
        <pc:chgData name="White, Bev (Curriculum Policy and Standards)" userId="S::bev.white622@schools.sa.edu.au::4228438c-bb69-42f5-9d9f-354cafb06b1e" providerId="AD" clId="Web-{AEAEDCE4-84B7-4BB8-89B9-69D3281C9561}" dt="2022-02-03T01:28:54.313" v="1" actId="1076"/>
        <pc:sldMkLst>
          <pc:docMk/>
          <pc:sldMk cId="3091760928" sldId="286"/>
        </pc:sldMkLst>
        <pc:picChg chg="mod">
          <ac:chgData name="White, Bev (Curriculum Policy and Standards)" userId="S::bev.white622@schools.sa.edu.au::4228438c-bb69-42f5-9d9f-354cafb06b1e" providerId="AD" clId="Web-{AEAEDCE4-84B7-4BB8-89B9-69D3281C9561}" dt="2022-02-03T01:28:54.313" v="1" actId="1076"/>
          <ac:picMkLst>
            <pc:docMk/>
            <pc:sldMk cId="3091760928" sldId="286"/>
            <ac:picMk id="2" creationId="{C5E71070-DC02-4645-9F00-599F9008565A}"/>
          </ac:picMkLst>
        </pc:picChg>
      </pc:sldChg>
      <pc:sldChg chg="modSp">
        <pc:chgData name="White, Bev (Curriculum Policy and Standards)" userId="S::bev.white622@schools.sa.edu.au::4228438c-bb69-42f5-9d9f-354cafb06b1e" providerId="AD" clId="Web-{AEAEDCE4-84B7-4BB8-89B9-69D3281C9561}" dt="2022-02-03T01:29:01.110" v="2" actId="1076"/>
        <pc:sldMkLst>
          <pc:docMk/>
          <pc:sldMk cId="999161183" sldId="287"/>
        </pc:sldMkLst>
        <pc:picChg chg="mod">
          <ac:chgData name="White, Bev (Curriculum Policy and Standards)" userId="S::bev.white622@schools.sa.edu.au::4228438c-bb69-42f5-9d9f-354cafb06b1e" providerId="AD" clId="Web-{AEAEDCE4-84B7-4BB8-89B9-69D3281C9561}" dt="2022-02-03T01:29:01.110" v="2" actId="1076"/>
          <ac:picMkLst>
            <pc:docMk/>
            <pc:sldMk cId="999161183" sldId="287"/>
            <ac:picMk id="2" creationId="{4065B08D-E67E-4480-93BC-BBD542A25DE3}"/>
          </ac:picMkLst>
        </pc:picChg>
      </pc:sldChg>
      <pc:sldChg chg="modSp">
        <pc:chgData name="White, Bev (Curriculum Policy and Standards)" userId="S::bev.white622@schools.sa.edu.au::4228438c-bb69-42f5-9d9f-354cafb06b1e" providerId="AD" clId="Web-{AEAEDCE4-84B7-4BB8-89B9-69D3281C9561}" dt="2022-02-03T01:29:27.189" v="3" actId="1076"/>
        <pc:sldMkLst>
          <pc:docMk/>
          <pc:sldMk cId="3856602050" sldId="289"/>
        </pc:sldMkLst>
        <pc:picChg chg="mod">
          <ac:chgData name="White, Bev (Curriculum Policy and Standards)" userId="S::bev.white622@schools.sa.edu.au::4228438c-bb69-42f5-9d9f-354cafb06b1e" providerId="AD" clId="Web-{AEAEDCE4-84B7-4BB8-89B9-69D3281C9561}" dt="2022-02-03T01:29:27.189" v="3" actId="1076"/>
          <ac:picMkLst>
            <pc:docMk/>
            <pc:sldMk cId="3856602050" sldId="289"/>
            <ac:picMk id="3" creationId="{ACF9ED58-BC9E-43A2-A2E7-33320C648DD9}"/>
          </ac:picMkLst>
        </pc:picChg>
      </pc:sldChg>
      <pc:sldChg chg="modSp">
        <pc:chgData name="White, Bev (Curriculum Policy and Standards)" userId="S::bev.white622@schools.sa.edu.au::4228438c-bb69-42f5-9d9f-354cafb06b1e" providerId="AD" clId="Web-{AEAEDCE4-84B7-4BB8-89B9-69D3281C9561}" dt="2022-02-03T01:29:37.220" v="4" actId="1076"/>
        <pc:sldMkLst>
          <pc:docMk/>
          <pc:sldMk cId="2504887745" sldId="290"/>
        </pc:sldMkLst>
        <pc:picChg chg="mod">
          <ac:chgData name="White, Bev (Curriculum Policy and Standards)" userId="S::bev.white622@schools.sa.edu.au::4228438c-bb69-42f5-9d9f-354cafb06b1e" providerId="AD" clId="Web-{AEAEDCE4-84B7-4BB8-89B9-69D3281C9561}" dt="2022-02-03T01:29:37.220" v="4" actId="1076"/>
          <ac:picMkLst>
            <pc:docMk/>
            <pc:sldMk cId="2504887745" sldId="290"/>
            <ac:picMk id="3" creationId="{E2DA2103-2F91-44DD-952C-8304D8D0B712}"/>
          </ac:picMkLst>
        </pc:picChg>
      </pc:sldChg>
    </pc:docChg>
  </pc:docChgLst>
  <pc:docChgLst>
    <pc:chgData name="Ballantyne, Meegan (Curriculum Policy and Standards)" userId="0b324ebd-65ba-428b-adc2-e3fc2a9aab37" providerId="ADAL" clId="{DD7245D2-FDCE-462A-BFF3-48B01E114BE4}"/>
    <pc:docChg chg="undo custSel modSld">
      <pc:chgData name="Ballantyne, Meegan (Curriculum Policy and Standards)" userId="0b324ebd-65ba-428b-adc2-e3fc2a9aab37" providerId="ADAL" clId="{DD7245D2-FDCE-462A-BFF3-48B01E114BE4}" dt="2022-02-28T03:13:33.166" v="33" actId="1076"/>
      <pc:docMkLst>
        <pc:docMk/>
      </pc:docMkLst>
      <pc:sldChg chg="addSp modSp mod addCm modCm">
        <pc:chgData name="Ballantyne, Meegan (Curriculum Policy and Standards)" userId="0b324ebd-65ba-428b-adc2-e3fc2a9aab37" providerId="ADAL" clId="{DD7245D2-FDCE-462A-BFF3-48B01E114BE4}" dt="2022-02-28T03:10:56.543" v="3"/>
        <pc:sldMkLst>
          <pc:docMk/>
          <pc:sldMk cId="3936782058" sldId="303"/>
        </pc:sldMkLst>
        <pc:spChg chg="add mod">
          <ac:chgData name="Ballantyne, Meegan (Curriculum Policy and Standards)" userId="0b324ebd-65ba-428b-adc2-e3fc2a9aab37" providerId="ADAL" clId="{DD7245D2-FDCE-462A-BFF3-48B01E114BE4}" dt="2022-02-28T03:10:51.730" v="1" actId="1076"/>
          <ac:spMkLst>
            <pc:docMk/>
            <pc:sldMk cId="3936782058" sldId="303"/>
            <ac:spMk id="8" creationId="{0C8883BE-46C4-4C32-9105-BDC4233BC7D9}"/>
          </ac:spMkLst>
        </pc:spChg>
      </pc:sldChg>
      <pc:sldChg chg="modSp mod addCm modCm">
        <pc:chgData name="Ballantyne, Meegan (Curriculum Policy and Standards)" userId="0b324ebd-65ba-428b-adc2-e3fc2a9aab37" providerId="ADAL" clId="{DD7245D2-FDCE-462A-BFF3-48B01E114BE4}" dt="2022-02-28T03:13:11.626" v="31" actId="14100"/>
        <pc:sldMkLst>
          <pc:docMk/>
          <pc:sldMk cId="2283220670" sldId="313"/>
        </pc:sldMkLst>
        <pc:spChg chg="mod">
          <ac:chgData name="Ballantyne, Meegan (Curriculum Policy and Standards)" userId="0b324ebd-65ba-428b-adc2-e3fc2a9aab37" providerId="ADAL" clId="{DD7245D2-FDCE-462A-BFF3-48B01E114BE4}" dt="2022-02-28T03:12:21.715" v="8" actId="1076"/>
          <ac:spMkLst>
            <pc:docMk/>
            <pc:sldMk cId="2283220670" sldId="313"/>
            <ac:spMk id="5" creationId="{7EA350B8-D1B1-48DA-8B51-F4496640FA21}"/>
          </ac:spMkLst>
        </pc:spChg>
        <pc:spChg chg="mod">
          <ac:chgData name="Ballantyne, Meegan (Curriculum Policy and Standards)" userId="0b324ebd-65ba-428b-adc2-e3fc2a9aab37" providerId="ADAL" clId="{DD7245D2-FDCE-462A-BFF3-48B01E114BE4}" dt="2022-02-28T03:13:11.626" v="31" actId="14100"/>
          <ac:spMkLst>
            <pc:docMk/>
            <pc:sldMk cId="2283220670" sldId="313"/>
            <ac:spMk id="11" creationId="{5A147814-4C9B-4EFA-9ACB-A84128E6E3D2}"/>
          </ac:spMkLst>
        </pc:spChg>
        <pc:picChg chg="mod">
          <ac:chgData name="Ballantyne, Meegan (Curriculum Policy and Standards)" userId="0b324ebd-65ba-428b-adc2-e3fc2a9aab37" providerId="ADAL" clId="{DD7245D2-FDCE-462A-BFF3-48B01E114BE4}" dt="2022-02-28T03:12:23.825" v="9" actId="1076"/>
          <ac:picMkLst>
            <pc:docMk/>
            <pc:sldMk cId="2283220670" sldId="313"/>
            <ac:picMk id="10" creationId="{C076FE59-B2B8-4F6F-B233-81C51EAA61D8}"/>
          </ac:picMkLst>
        </pc:picChg>
      </pc:sldChg>
      <pc:sldChg chg="addSp modSp mod">
        <pc:chgData name="Ballantyne, Meegan (Curriculum Policy and Standards)" userId="0b324ebd-65ba-428b-adc2-e3fc2a9aab37" providerId="ADAL" clId="{DD7245D2-FDCE-462A-BFF3-48B01E114BE4}" dt="2022-02-28T03:13:33.166" v="33" actId="1076"/>
        <pc:sldMkLst>
          <pc:docMk/>
          <pc:sldMk cId="1739896848" sldId="315"/>
        </pc:sldMkLst>
        <pc:spChg chg="add mod">
          <ac:chgData name="Ballantyne, Meegan (Curriculum Policy and Standards)" userId="0b324ebd-65ba-428b-adc2-e3fc2a9aab37" providerId="ADAL" clId="{DD7245D2-FDCE-462A-BFF3-48B01E114BE4}" dt="2022-02-28T03:13:33.166" v="33" actId="1076"/>
          <ac:spMkLst>
            <pc:docMk/>
            <pc:sldMk cId="1739896848" sldId="315"/>
            <ac:spMk id="10" creationId="{CDD58695-F29E-4477-9227-86C0B0B59F96}"/>
          </ac:spMkLst>
        </pc:spChg>
      </pc:sldChg>
      <pc:sldChg chg="addSp modSp mod">
        <pc:chgData name="Ballantyne, Meegan (Curriculum Policy and Standards)" userId="0b324ebd-65ba-428b-adc2-e3fc2a9aab37" providerId="ADAL" clId="{DD7245D2-FDCE-462A-BFF3-48B01E114BE4}" dt="2022-02-28T03:11:13" v="5" actId="1076"/>
        <pc:sldMkLst>
          <pc:docMk/>
          <pc:sldMk cId="2511179138" sldId="316"/>
        </pc:sldMkLst>
        <pc:spChg chg="add mod">
          <ac:chgData name="Ballantyne, Meegan (Curriculum Policy and Standards)" userId="0b324ebd-65ba-428b-adc2-e3fc2a9aab37" providerId="ADAL" clId="{DD7245D2-FDCE-462A-BFF3-48B01E114BE4}" dt="2022-02-28T03:11:13" v="5" actId="1076"/>
          <ac:spMkLst>
            <pc:docMk/>
            <pc:sldMk cId="2511179138" sldId="316"/>
            <ac:spMk id="7" creationId="{38FA1B8A-D3D1-4F31-9E8B-47B4A216E826}"/>
          </ac:spMkLst>
        </pc:spChg>
      </pc:sldChg>
    </pc:docChg>
  </pc:docChgLst>
  <pc:docChgLst>
    <pc:chgData name="Basic, Adriana (Curriculum Support)" userId="ffdbb911-2bc8-42d4-8e6b-e570f363887a" providerId="ADAL" clId="{8016CD4D-A61D-4217-8018-8925FBC40448}"/>
    <pc:docChg chg="undo custSel modSld">
      <pc:chgData name="Basic, Adriana (Curriculum Support)" userId="ffdbb911-2bc8-42d4-8e6b-e570f363887a" providerId="ADAL" clId="{8016CD4D-A61D-4217-8018-8925FBC40448}" dt="2022-01-27T04:15:28.339" v="268" actId="20577"/>
      <pc:docMkLst>
        <pc:docMk/>
      </pc:docMkLst>
      <pc:sldChg chg="modSp mod">
        <pc:chgData name="Basic, Adriana (Curriculum Support)" userId="ffdbb911-2bc8-42d4-8e6b-e570f363887a" providerId="ADAL" clId="{8016CD4D-A61D-4217-8018-8925FBC40448}" dt="2022-01-27T03:35:48.499" v="0" actId="1076"/>
        <pc:sldMkLst>
          <pc:docMk/>
          <pc:sldMk cId="3641841233" sldId="268"/>
        </pc:sldMkLst>
        <pc:picChg chg="mod">
          <ac:chgData name="Basic, Adriana (Curriculum Support)" userId="ffdbb911-2bc8-42d4-8e6b-e570f363887a" providerId="ADAL" clId="{8016CD4D-A61D-4217-8018-8925FBC40448}" dt="2022-01-27T03:35:48.499" v="0" actId="1076"/>
          <ac:picMkLst>
            <pc:docMk/>
            <pc:sldMk cId="3641841233" sldId="268"/>
            <ac:picMk id="6" creationId="{F55F0DE2-4AAD-48A9-A512-A07038A6334C}"/>
          </ac:picMkLst>
        </pc:picChg>
      </pc:sldChg>
      <pc:sldChg chg="modSp mod">
        <pc:chgData name="Basic, Adriana (Curriculum Support)" userId="ffdbb911-2bc8-42d4-8e6b-e570f363887a" providerId="ADAL" clId="{8016CD4D-A61D-4217-8018-8925FBC40448}" dt="2022-01-27T03:38:17.956" v="6" actId="1076"/>
        <pc:sldMkLst>
          <pc:docMk/>
          <pc:sldMk cId="1379353518" sldId="269"/>
        </pc:sldMkLst>
        <pc:spChg chg="mod">
          <ac:chgData name="Basic, Adriana (Curriculum Support)" userId="ffdbb911-2bc8-42d4-8e6b-e570f363887a" providerId="ADAL" clId="{8016CD4D-A61D-4217-8018-8925FBC40448}" dt="2022-01-27T03:37:51.775" v="4" actId="20577"/>
          <ac:spMkLst>
            <pc:docMk/>
            <pc:sldMk cId="1379353518" sldId="269"/>
            <ac:spMk id="3" creationId="{AB9BDBB3-B0CB-4293-95C9-DF9D3FA6EE67}"/>
          </ac:spMkLst>
        </pc:spChg>
        <pc:picChg chg="mod">
          <ac:chgData name="Basic, Adriana (Curriculum Support)" userId="ffdbb911-2bc8-42d4-8e6b-e570f363887a" providerId="ADAL" clId="{8016CD4D-A61D-4217-8018-8925FBC40448}" dt="2022-01-27T03:38:17.956" v="6" actId="1076"/>
          <ac:picMkLst>
            <pc:docMk/>
            <pc:sldMk cId="1379353518" sldId="269"/>
            <ac:picMk id="4" creationId="{2319B777-57EA-454F-A2D8-0C7B9A3D258B}"/>
          </ac:picMkLst>
        </pc:picChg>
      </pc:sldChg>
      <pc:sldChg chg="modSp mod">
        <pc:chgData name="Basic, Adriana (Curriculum Support)" userId="ffdbb911-2bc8-42d4-8e6b-e570f363887a" providerId="ADAL" clId="{8016CD4D-A61D-4217-8018-8925FBC40448}" dt="2022-01-27T03:59:56.022" v="241" actId="1076"/>
        <pc:sldMkLst>
          <pc:docMk/>
          <pc:sldMk cId="3445766138" sldId="270"/>
        </pc:sldMkLst>
        <pc:picChg chg="mod">
          <ac:chgData name="Basic, Adriana (Curriculum Support)" userId="ffdbb911-2bc8-42d4-8e6b-e570f363887a" providerId="ADAL" clId="{8016CD4D-A61D-4217-8018-8925FBC40448}" dt="2022-01-27T03:59:56.022" v="241" actId="1076"/>
          <ac:picMkLst>
            <pc:docMk/>
            <pc:sldMk cId="3445766138" sldId="270"/>
            <ac:picMk id="8" creationId="{3F325F0D-77DE-4CA8-9F57-8F146CC2A78B}"/>
          </ac:picMkLst>
        </pc:picChg>
      </pc:sldChg>
      <pc:sldChg chg="modSp mod">
        <pc:chgData name="Basic, Adriana (Curriculum Support)" userId="ffdbb911-2bc8-42d4-8e6b-e570f363887a" providerId="ADAL" clId="{8016CD4D-A61D-4217-8018-8925FBC40448}" dt="2022-01-27T04:07:53.278" v="263" actId="1076"/>
        <pc:sldMkLst>
          <pc:docMk/>
          <pc:sldMk cId="3277572930" sldId="273"/>
        </pc:sldMkLst>
        <pc:picChg chg="mod">
          <ac:chgData name="Basic, Adriana (Curriculum Support)" userId="ffdbb911-2bc8-42d4-8e6b-e570f363887a" providerId="ADAL" clId="{8016CD4D-A61D-4217-8018-8925FBC40448}" dt="2022-01-27T04:07:53.278" v="263" actId="1076"/>
          <ac:picMkLst>
            <pc:docMk/>
            <pc:sldMk cId="3277572930" sldId="273"/>
            <ac:picMk id="5" creationId="{CA11FA54-FDC2-4EB8-9C29-F7CDA923D2CF}"/>
          </ac:picMkLst>
        </pc:picChg>
      </pc:sldChg>
      <pc:sldChg chg="modSp mod">
        <pc:chgData name="Basic, Adriana (Curriculum Support)" userId="ffdbb911-2bc8-42d4-8e6b-e570f363887a" providerId="ADAL" clId="{8016CD4D-A61D-4217-8018-8925FBC40448}" dt="2022-01-27T03:39:22.411" v="8" actId="1076"/>
        <pc:sldMkLst>
          <pc:docMk/>
          <pc:sldMk cId="3633132651" sldId="285"/>
        </pc:sldMkLst>
        <pc:picChg chg="mod">
          <ac:chgData name="Basic, Adriana (Curriculum Support)" userId="ffdbb911-2bc8-42d4-8e6b-e570f363887a" providerId="ADAL" clId="{8016CD4D-A61D-4217-8018-8925FBC40448}" dt="2022-01-27T03:39:22.411" v="8" actId="1076"/>
          <ac:picMkLst>
            <pc:docMk/>
            <pc:sldMk cId="3633132651" sldId="285"/>
            <ac:picMk id="2" creationId="{B351E58F-3543-4721-B355-92D23FD7E475}"/>
          </ac:picMkLst>
        </pc:picChg>
      </pc:sldChg>
      <pc:sldChg chg="delSp modSp mod">
        <pc:chgData name="Basic, Adriana (Curriculum Support)" userId="ffdbb911-2bc8-42d4-8e6b-e570f363887a" providerId="ADAL" clId="{8016CD4D-A61D-4217-8018-8925FBC40448}" dt="2022-01-27T03:40:31.169" v="12" actId="1076"/>
        <pc:sldMkLst>
          <pc:docMk/>
          <pc:sldMk cId="3091760928" sldId="286"/>
        </pc:sldMkLst>
        <pc:spChg chg="mod">
          <ac:chgData name="Basic, Adriana (Curriculum Support)" userId="ffdbb911-2bc8-42d4-8e6b-e570f363887a" providerId="ADAL" clId="{8016CD4D-A61D-4217-8018-8925FBC40448}" dt="2022-01-27T03:40:03.025" v="10" actId="14100"/>
          <ac:spMkLst>
            <pc:docMk/>
            <pc:sldMk cId="3091760928" sldId="286"/>
            <ac:spMk id="5" creationId="{88ABBCE5-F006-4EB7-9A42-AC8ABF6A4A0E}"/>
          </ac:spMkLst>
        </pc:spChg>
        <pc:spChg chg="del">
          <ac:chgData name="Basic, Adriana (Curriculum Support)" userId="ffdbb911-2bc8-42d4-8e6b-e570f363887a" providerId="ADAL" clId="{8016CD4D-A61D-4217-8018-8925FBC40448}" dt="2022-01-27T03:39:44.486" v="9" actId="478"/>
          <ac:spMkLst>
            <pc:docMk/>
            <pc:sldMk cId="3091760928" sldId="286"/>
            <ac:spMk id="7" creationId="{9AE884D5-F38C-4DDA-BC2A-B14B658BA535}"/>
          </ac:spMkLst>
        </pc:spChg>
        <pc:picChg chg="mod">
          <ac:chgData name="Basic, Adriana (Curriculum Support)" userId="ffdbb911-2bc8-42d4-8e6b-e570f363887a" providerId="ADAL" clId="{8016CD4D-A61D-4217-8018-8925FBC40448}" dt="2022-01-27T03:40:31.169" v="12" actId="1076"/>
          <ac:picMkLst>
            <pc:docMk/>
            <pc:sldMk cId="3091760928" sldId="286"/>
            <ac:picMk id="2" creationId="{C5E71070-DC02-4645-9F00-599F9008565A}"/>
          </ac:picMkLst>
        </pc:picChg>
      </pc:sldChg>
      <pc:sldChg chg="modSp mod">
        <pc:chgData name="Basic, Adriana (Curriculum Support)" userId="ffdbb911-2bc8-42d4-8e6b-e570f363887a" providerId="ADAL" clId="{8016CD4D-A61D-4217-8018-8925FBC40448}" dt="2022-01-27T03:42:46.032" v="18" actId="14100"/>
        <pc:sldMkLst>
          <pc:docMk/>
          <pc:sldMk cId="999161183" sldId="287"/>
        </pc:sldMkLst>
        <pc:spChg chg="mod">
          <ac:chgData name="Basic, Adriana (Curriculum Support)" userId="ffdbb911-2bc8-42d4-8e6b-e570f363887a" providerId="ADAL" clId="{8016CD4D-A61D-4217-8018-8925FBC40448}" dt="2022-01-27T03:42:46.032" v="18" actId="14100"/>
          <ac:spMkLst>
            <pc:docMk/>
            <pc:sldMk cId="999161183" sldId="287"/>
            <ac:spMk id="5" creationId="{E3ECB4FF-7F04-4090-ADDA-857562B9A13E}"/>
          </ac:spMkLst>
        </pc:spChg>
        <pc:spChg chg="mod">
          <ac:chgData name="Basic, Adriana (Curriculum Support)" userId="ffdbb911-2bc8-42d4-8e6b-e570f363887a" providerId="ADAL" clId="{8016CD4D-A61D-4217-8018-8925FBC40448}" dt="2022-01-27T03:42:37.222" v="17" actId="2710"/>
          <ac:spMkLst>
            <pc:docMk/>
            <pc:sldMk cId="999161183" sldId="287"/>
            <ac:spMk id="6" creationId="{5E829737-E583-444C-8485-9B94CC6C264A}"/>
          </ac:spMkLst>
        </pc:spChg>
        <pc:picChg chg="mod">
          <ac:chgData name="Basic, Adriana (Curriculum Support)" userId="ffdbb911-2bc8-42d4-8e6b-e570f363887a" providerId="ADAL" clId="{8016CD4D-A61D-4217-8018-8925FBC40448}" dt="2022-01-27T03:42:15.748" v="14" actId="1076"/>
          <ac:picMkLst>
            <pc:docMk/>
            <pc:sldMk cId="999161183" sldId="287"/>
            <ac:picMk id="2" creationId="{4065B08D-E67E-4480-93BC-BBD542A25DE3}"/>
          </ac:picMkLst>
        </pc:picChg>
      </pc:sldChg>
      <pc:sldChg chg="modSp mod">
        <pc:chgData name="Basic, Adriana (Curriculum Support)" userId="ffdbb911-2bc8-42d4-8e6b-e570f363887a" providerId="ADAL" clId="{8016CD4D-A61D-4217-8018-8925FBC40448}" dt="2022-01-27T03:43:27.469" v="20" actId="1076"/>
        <pc:sldMkLst>
          <pc:docMk/>
          <pc:sldMk cId="1848670014" sldId="288"/>
        </pc:sldMkLst>
        <pc:picChg chg="mod">
          <ac:chgData name="Basic, Adriana (Curriculum Support)" userId="ffdbb911-2bc8-42d4-8e6b-e570f363887a" providerId="ADAL" clId="{8016CD4D-A61D-4217-8018-8925FBC40448}" dt="2022-01-27T03:43:27.469" v="20" actId="1076"/>
          <ac:picMkLst>
            <pc:docMk/>
            <pc:sldMk cId="1848670014" sldId="288"/>
            <ac:picMk id="2" creationId="{9E490FB0-561F-4CC4-8C65-18437AE20A1B}"/>
          </ac:picMkLst>
        </pc:picChg>
      </pc:sldChg>
      <pc:sldChg chg="addSp delSp modSp mod">
        <pc:chgData name="Basic, Adriana (Curriculum Support)" userId="ffdbb911-2bc8-42d4-8e6b-e570f363887a" providerId="ADAL" clId="{8016CD4D-A61D-4217-8018-8925FBC40448}" dt="2022-01-27T03:56:51.044" v="231" actId="1076"/>
        <pc:sldMkLst>
          <pc:docMk/>
          <pc:sldMk cId="3856602050" sldId="289"/>
        </pc:sldMkLst>
        <pc:spChg chg="mod">
          <ac:chgData name="Basic, Adriana (Curriculum Support)" userId="ffdbb911-2bc8-42d4-8e6b-e570f363887a" providerId="ADAL" clId="{8016CD4D-A61D-4217-8018-8925FBC40448}" dt="2022-01-27T03:44:18.455" v="31" actId="14100"/>
          <ac:spMkLst>
            <pc:docMk/>
            <pc:sldMk cId="3856602050" sldId="289"/>
            <ac:spMk id="2" creationId="{1ACD57B9-35AB-4FA8-BD3C-C37EF930FF77}"/>
          </ac:spMkLst>
        </pc:spChg>
        <pc:spChg chg="del mod">
          <ac:chgData name="Basic, Adriana (Curriculum Support)" userId="ffdbb911-2bc8-42d4-8e6b-e570f363887a" providerId="ADAL" clId="{8016CD4D-A61D-4217-8018-8925FBC40448}" dt="2022-01-27T03:52:16.207" v="92" actId="478"/>
          <ac:spMkLst>
            <pc:docMk/>
            <pc:sldMk cId="3856602050" sldId="289"/>
            <ac:spMk id="5" creationId="{BAA5D91D-58ED-4ABC-BC88-67E18034494A}"/>
          </ac:spMkLst>
        </pc:spChg>
        <pc:spChg chg="add del mod">
          <ac:chgData name="Basic, Adriana (Curriculum Support)" userId="ffdbb911-2bc8-42d4-8e6b-e570f363887a" providerId="ADAL" clId="{8016CD4D-A61D-4217-8018-8925FBC40448}" dt="2022-01-27T03:52:19.146" v="93" actId="478"/>
          <ac:spMkLst>
            <pc:docMk/>
            <pc:sldMk cId="3856602050" sldId="289"/>
            <ac:spMk id="6" creationId="{DB27A525-7600-458F-B19A-3BEFE83687B0}"/>
          </ac:spMkLst>
        </pc:spChg>
        <pc:spChg chg="mod">
          <ac:chgData name="Basic, Adriana (Curriculum Support)" userId="ffdbb911-2bc8-42d4-8e6b-e570f363887a" providerId="ADAL" clId="{8016CD4D-A61D-4217-8018-8925FBC40448}" dt="2022-01-27T03:44:36.484" v="38" actId="20577"/>
          <ac:spMkLst>
            <pc:docMk/>
            <pc:sldMk cId="3856602050" sldId="289"/>
            <ac:spMk id="7" creationId="{6D67B847-0431-4308-AF2B-517ED2EF5792}"/>
          </ac:spMkLst>
        </pc:spChg>
        <pc:spChg chg="add del">
          <ac:chgData name="Basic, Adriana (Curriculum Support)" userId="ffdbb911-2bc8-42d4-8e6b-e570f363887a" providerId="ADAL" clId="{8016CD4D-A61D-4217-8018-8925FBC40448}" dt="2022-01-27T03:52:11.947" v="91" actId="478"/>
          <ac:spMkLst>
            <pc:docMk/>
            <pc:sldMk cId="3856602050" sldId="289"/>
            <ac:spMk id="8" creationId="{BD6CAC7D-8087-4867-A67A-91086F571283}"/>
          </ac:spMkLst>
        </pc:spChg>
        <pc:spChg chg="add mod">
          <ac:chgData name="Basic, Adriana (Curriculum Support)" userId="ffdbb911-2bc8-42d4-8e6b-e570f363887a" providerId="ADAL" clId="{8016CD4D-A61D-4217-8018-8925FBC40448}" dt="2022-01-27T03:54:26.680" v="229" actId="20577"/>
          <ac:spMkLst>
            <pc:docMk/>
            <pc:sldMk cId="3856602050" sldId="289"/>
            <ac:spMk id="9" creationId="{5CF3D7BA-85B0-402A-A890-D66E24A16A49}"/>
          </ac:spMkLst>
        </pc:spChg>
        <pc:picChg chg="mod">
          <ac:chgData name="Basic, Adriana (Curriculum Support)" userId="ffdbb911-2bc8-42d4-8e6b-e570f363887a" providerId="ADAL" clId="{8016CD4D-A61D-4217-8018-8925FBC40448}" dt="2022-01-27T03:56:51.044" v="231" actId="1076"/>
          <ac:picMkLst>
            <pc:docMk/>
            <pc:sldMk cId="3856602050" sldId="289"/>
            <ac:picMk id="3" creationId="{ACF9ED58-BC9E-43A2-A2E7-33320C648DD9}"/>
          </ac:picMkLst>
        </pc:picChg>
      </pc:sldChg>
      <pc:sldChg chg="modSp mod">
        <pc:chgData name="Basic, Adriana (Curriculum Support)" userId="ffdbb911-2bc8-42d4-8e6b-e570f363887a" providerId="ADAL" clId="{8016CD4D-A61D-4217-8018-8925FBC40448}" dt="2022-01-27T03:57:28.028" v="233" actId="1076"/>
        <pc:sldMkLst>
          <pc:docMk/>
          <pc:sldMk cId="2504887745" sldId="290"/>
        </pc:sldMkLst>
        <pc:spChg chg="mod">
          <ac:chgData name="Basic, Adriana (Curriculum Support)" userId="ffdbb911-2bc8-42d4-8e6b-e570f363887a" providerId="ADAL" clId="{8016CD4D-A61D-4217-8018-8925FBC40448}" dt="2022-01-27T03:51:23.585" v="89" actId="14100"/>
          <ac:spMkLst>
            <pc:docMk/>
            <pc:sldMk cId="2504887745" sldId="290"/>
            <ac:spMk id="5" creationId="{BAA5D91D-58ED-4ABC-BC88-67E18034494A}"/>
          </ac:spMkLst>
        </pc:spChg>
        <pc:picChg chg="mod">
          <ac:chgData name="Basic, Adriana (Curriculum Support)" userId="ffdbb911-2bc8-42d4-8e6b-e570f363887a" providerId="ADAL" clId="{8016CD4D-A61D-4217-8018-8925FBC40448}" dt="2022-01-27T03:57:28.028" v="233" actId="1076"/>
          <ac:picMkLst>
            <pc:docMk/>
            <pc:sldMk cId="2504887745" sldId="290"/>
            <ac:picMk id="3" creationId="{E2DA2103-2F91-44DD-952C-8304D8D0B712}"/>
          </ac:picMkLst>
        </pc:picChg>
      </pc:sldChg>
      <pc:sldChg chg="modSp mod">
        <pc:chgData name="Basic, Adriana (Curriculum Support)" userId="ffdbb911-2bc8-42d4-8e6b-e570f363887a" providerId="ADAL" clId="{8016CD4D-A61D-4217-8018-8925FBC40448}" dt="2022-01-27T03:58:14.569" v="235" actId="1076"/>
        <pc:sldMkLst>
          <pc:docMk/>
          <pc:sldMk cId="3936782058" sldId="303"/>
        </pc:sldMkLst>
        <pc:picChg chg="mod">
          <ac:chgData name="Basic, Adriana (Curriculum Support)" userId="ffdbb911-2bc8-42d4-8e6b-e570f363887a" providerId="ADAL" clId="{8016CD4D-A61D-4217-8018-8925FBC40448}" dt="2022-01-27T03:58:14.569" v="235" actId="1076"/>
          <ac:picMkLst>
            <pc:docMk/>
            <pc:sldMk cId="3936782058" sldId="303"/>
            <ac:picMk id="12" creationId="{08F9D8F5-CC20-466A-B6FC-242FA152D98A}"/>
          </ac:picMkLst>
        </pc:picChg>
      </pc:sldChg>
      <pc:sldChg chg="modSp mod">
        <pc:chgData name="Basic, Adriana (Curriculum Support)" userId="ffdbb911-2bc8-42d4-8e6b-e570f363887a" providerId="ADAL" clId="{8016CD4D-A61D-4217-8018-8925FBC40448}" dt="2022-01-27T04:08:35.174" v="265" actId="1076"/>
        <pc:sldMkLst>
          <pc:docMk/>
          <pc:sldMk cId="637556447" sldId="312"/>
        </pc:sldMkLst>
        <pc:picChg chg="mod">
          <ac:chgData name="Basic, Adriana (Curriculum Support)" userId="ffdbb911-2bc8-42d4-8e6b-e570f363887a" providerId="ADAL" clId="{8016CD4D-A61D-4217-8018-8925FBC40448}" dt="2022-01-27T04:08:35.174" v="265" actId="1076"/>
          <ac:picMkLst>
            <pc:docMk/>
            <pc:sldMk cId="637556447" sldId="312"/>
            <ac:picMk id="6" creationId="{BD0839AD-8095-4805-B785-86BF8B597B3B}"/>
          </ac:picMkLst>
        </pc:picChg>
      </pc:sldChg>
      <pc:sldChg chg="modSp mod">
        <pc:chgData name="Basic, Adriana (Curriculum Support)" userId="ffdbb911-2bc8-42d4-8e6b-e570f363887a" providerId="ADAL" clId="{8016CD4D-A61D-4217-8018-8925FBC40448}" dt="2022-01-27T04:03:51.429" v="250" actId="1076"/>
        <pc:sldMkLst>
          <pc:docMk/>
          <pc:sldMk cId="2283220670" sldId="313"/>
        </pc:sldMkLst>
        <pc:picChg chg="mod">
          <ac:chgData name="Basic, Adriana (Curriculum Support)" userId="ffdbb911-2bc8-42d4-8e6b-e570f363887a" providerId="ADAL" clId="{8016CD4D-A61D-4217-8018-8925FBC40448}" dt="2022-01-27T04:03:51.429" v="250" actId="1076"/>
          <ac:picMkLst>
            <pc:docMk/>
            <pc:sldMk cId="2283220670" sldId="313"/>
            <ac:picMk id="12" creationId="{84A4B227-9C67-4465-9469-246B93603825}"/>
          </ac:picMkLst>
        </pc:picChg>
      </pc:sldChg>
      <pc:sldChg chg="modSp mod">
        <pc:chgData name="Basic, Adriana (Curriculum Support)" userId="ffdbb911-2bc8-42d4-8e6b-e570f363887a" providerId="ADAL" clId="{8016CD4D-A61D-4217-8018-8925FBC40448}" dt="2022-01-27T03:58:50.928" v="237" actId="1076"/>
        <pc:sldMkLst>
          <pc:docMk/>
          <pc:sldMk cId="2812306200" sldId="314"/>
        </pc:sldMkLst>
        <pc:picChg chg="mod">
          <ac:chgData name="Basic, Adriana (Curriculum Support)" userId="ffdbb911-2bc8-42d4-8e6b-e570f363887a" providerId="ADAL" clId="{8016CD4D-A61D-4217-8018-8925FBC40448}" dt="2022-01-27T03:58:50.928" v="237" actId="1076"/>
          <ac:picMkLst>
            <pc:docMk/>
            <pc:sldMk cId="2812306200" sldId="314"/>
            <ac:picMk id="4" creationId="{DD636B68-5E32-4118-9816-BD7C84F4EE93}"/>
          </ac:picMkLst>
        </pc:picChg>
      </pc:sldChg>
      <pc:sldChg chg="modSp mod">
        <pc:chgData name="Basic, Adriana (Curriculum Support)" userId="ffdbb911-2bc8-42d4-8e6b-e570f363887a" providerId="ADAL" clId="{8016CD4D-A61D-4217-8018-8925FBC40448}" dt="2022-01-27T04:07:14.070" v="261" actId="1076"/>
        <pc:sldMkLst>
          <pc:docMk/>
          <pc:sldMk cId="1739896848" sldId="315"/>
        </pc:sldMkLst>
        <pc:picChg chg="mod">
          <ac:chgData name="Basic, Adriana (Curriculum Support)" userId="ffdbb911-2bc8-42d4-8e6b-e570f363887a" providerId="ADAL" clId="{8016CD4D-A61D-4217-8018-8925FBC40448}" dt="2022-01-27T04:07:14.070" v="261" actId="1076"/>
          <ac:picMkLst>
            <pc:docMk/>
            <pc:sldMk cId="1739896848" sldId="315"/>
            <ac:picMk id="3" creationId="{82345568-1BA2-43FB-A793-0C0EBA5B9276}"/>
          </ac:picMkLst>
        </pc:picChg>
        <pc:picChg chg="mod">
          <ac:chgData name="Basic, Adriana (Curriculum Support)" userId="ffdbb911-2bc8-42d4-8e6b-e570f363887a" providerId="ADAL" clId="{8016CD4D-A61D-4217-8018-8925FBC40448}" dt="2022-01-27T04:06:46.706" v="259" actId="692"/>
          <ac:picMkLst>
            <pc:docMk/>
            <pc:sldMk cId="1739896848" sldId="315"/>
            <ac:picMk id="5" creationId="{E31AB9BE-C20C-4B2D-9DA4-421AA0656237}"/>
          </ac:picMkLst>
        </pc:picChg>
      </pc:sldChg>
      <pc:sldChg chg="modSp mod">
        <pc:chgData name="Basic, Adriana (Curriculum Support)" userId="ffdbb911-2bc8-42d4-8e6b-e570f363887a" providerId="ADAL" clId="{8016CD4D-A61D-4217-8018-8925FBC40448}" dt="2022-01-27T03:59:26.483" v="239" actId="1076"/>
        <pc:sldMkLst>
          <pc:docMk/>
          <pc:sldMk cId="2511179138" sldId="316"/>
        </pc:sldMkLst>
        <pc:picChg chg="mod">
          <ac:chgData name="Basic, Adriana (Curriculum Support)" userId="ffdbb911-2bc8-42d4-8e6b-e570f363887a" providerId="ADAL" clId="{8016CD4D-A61D-4217-8018-8925FBC40448}" dt="2022-01-27T03:59:26.483" v="239" actId="1076"/>
          <ac:picMkLst>
            <pc:docMk/>
            <pc:sldMk cId="2511179138" sldId="316"/>
            <ac:picMk id="8" creationId="{7DE9865B-91D5-4CA7-AFC4-81C2DE412A0F}"/>
          </ac:picMkLst>
        </pc:picChg>
      </pc:sldChg>
      <pc:sldChg chg="modSp mod">
        <pc:chgData name="Basic, Adriana (Curriculum Support)" userId="ffdbb911-2bc8-42d4-8e6b-e570f363887a" providerId="ADAL" clId="{8016CD4D-A61D-4217-8018-8925FBC40448}" dt="2022-01-27T04:15:28.339" v="268" actId="20577"/>
        <pc:sldMkLst>
          <pc:docMk/>
          <pc:sldMk cId="1602661666" sldId="317"/>
        </pc:sldMkLst>
        <pc:spChg chg="mod">
          <ac:chgData name="Basic, Adriana (Curriculum Support)" userId="ffdbb911-2bc8-42d4-8e6b-e570f363887a" providerId="ADAL" clId="{8016CD4D-A61D-4217-8018-8925FBC40448}" dt="2022-01-27T04:15:28.339" v="268" actId="20577"/>
          <ac:spMkLst>
            <pc:docMk/>
            <pc:sldMk cId="1602661666" sldId="317"/>
            <ac:spMk id="4" creationId="{05D20BF1-3A09-414C-945B-7059C7750F6F}"/>
          </ac:spMkLst>
        </pc:spChg>
        <pc:picChg chg="mod">
          <ac:chgData name="Basic, Adriana (Curriculum Support)" userId="ffdbb911-2bc8-42d4-8e6b-e570f363887a" providerId="ADAL" clId="{8016CD4D-A61D-4217-8018-8925FBC40448}" dt="2022-01-27T04:00:41.798" v="243" actId="1076"/>
          <ac:picMkLst>
            <pc:docMk/>
            <pc:sldMk cId="1602661666" sldId="317"/>
            <ac:picMk id="3" creationId="{7999003D-3D31-4396-8F3C-03D8BB0C8DAE}"/>
          </ac:picMkLst>
        </pc:picChg>
      </pc:sldChg>
      <pc:sldChg chg="modSp mod">
        <pc:chgData name="Basic, Adriana (Curriculum Support)" userId="ffdbb911-2bc8-42d4-8e6b-e570f363887a" providerId="ADAL" clId="{8016CD4D-A61D-4217-8018-8925FBC40448}" dt="2022-01-27T03:37:32.443" v="2" actId="1076"/>
        <pc:sldMkLst>
          <pc:docMk/>
          <pc:sldMk cId="2246827339" sldId="318"/>
        </pc:sldMkLst>
        <pc:picChg chg="mod">
          <ac:chgData name="Basic, Adriana (Curriculum Support)" userId="ffdbb911-2bc8-42d4-8e6b-e570f363887a" providerId="ADAL" clId="{8016CD4D-A61D-4217-8018-8925FBC40448}" dt="2022-01-27T03:37:32.443" v="2" actId="1076"/>
          <ac:picMkLst>
            <pc:docMk/>
            <pc:sldMk cId="2246827339" sldId="318"/>
            <ac:picMk id="4" creationId="{0801706F-2F3B-4934-ADBD-13AD847E8AEA}"/>
          </ac:picMkLst>
        </pc:picChg>
      </pc:sldChg>
      <pc:sldChg chg="modSp mod">
        <pc:chgData name="Basic, Adriana (Curriculum Support)" userId="ffdbb911-2bc8-42d4-8e6b-e570f363887a" providerId="ADAL" clId="{8016CD4D-A61D-4217-8018-8925FBC40448}" dt="2022-01-27T04:05:42.167" v="256" actId="1076"/>
        <pc:sldMkLst>
          <pc:docMk/>
          <pc:sldMk cId="2340211067" sldId="319"/>
        </pc:sldMkLst>
        <pc:spChg chg="mod">
          <ac:chgData name="Basic, Adriana (Curriculum Support)" userId="ffdbb911-2bc8-42d4-8e6b-e570f363887a" providerId="ADAL" clId="{8016CD4D-A61D-4217-8018-8925FBC40448}" dt="2022-01-27T04:05:07.292" v="254" actId="1076"/>
          <ac:spMkLst>
            <pc:docMk/>
            <pc:sldMk cId="2340211067" sldId="319"/>
            <ac:spMk id="5" creationId="{8D4EAAEF-D1C0-4767-A780-2BA072B4B8DB}"/>
          </ac:spMkLst>
        </pc:spChg>
        <pc:picChg chg="mod">
          <ac:chgData name="Basic, Adriana (Curriculum Support)" userId="ffdbb911-2bc8-42d4-8e6b-e570f363887a" providerId="ADAL" clId="{8016CD4D-A61D-4217-8018-8925FBC40448}" dt="2022-01-27T04:05:42.167" v="256" actId="1076"/>
          <ac:picMkLst>
            <pc:docMk/>
            <pc:sldMk cId="2340211067" sldId="319"/>
            <ac:picMk id="6" creationId="{DA5A77C9-8201-4D64-A2DE-0E6221694DEC}"/>
          </ac:picMkLst>
        </pc:picChg>
      </pc:sldChg>
    </pc:docChg>
  </pc:docChgLst>
  <pc:docChgLst>
    <pc:chgData name="White, Bev (Curriculum Policy and Standards)" userId="S::bev.white622@schools.sa.edu.au::4228438c-bb69-42f5-9d9f-354cafb06b1e" providerId="AD" clId="Web-{B73B0B2C-C7B5-4774-B2DF-E0EAC56CFF06}"/>
    <pc:docChg chg="modSld">
      <pc:chgData name="White, Bev (Curriculum Policy and Standards)" userId="S::bev.white622@schools.sa.edu.au::4228438c-bb69-42f5-9d9f-354cafb06b1e" providerId="AD" clId="Web-{B73B0B2C-C7B5-4774-B2DF-E0EAC56CFF06}" dt="2022-02-03T02:38:40.926" v="10" actId="20577"/>
      <pc:docMkLst>
        <pc:docMk/>
      </pc:docMkLst>
      <pc:sldChg chg="addSp modSp">
        <pc:chgData name="White, Bev (Curriculum Policy and Standards)" userId="S::bev.white622@schools.sa.edu.au::4228438c-bb69-42f5-9d9f-354cafb06b1e" providerId="AD" clId="Web-{B73B0B2C-C7B5-4774-B2DF-E0EAC56CFF06}" dt="2022-02-03T02:38:40.926" v="10" actId="20577"/>
        <pc:sldMkLst>
          <pc:docMk/>
          <pc:sldMk cId="1739896848" sldId="315"/>
        </pc:sldMkLst>
        <pc:spChg chg="add mod">
          <ac:chgData name="White, Bev (Curriculum Policy and Standards)" userId="S::bev.white622@schools.sa.edu.au::4228438c-bb69-42f5-9d9f-354cafb06b1e" providerId="AD" clId="Web-{B73B0B2C-C7B5-4774-B2DF-E0EAC56CFF06}" dt="2022-02-03T02:38:40.926" v="10" actId="20577"/>
          <ac:spMkLst>
            <pc:docMk/>
            <pc:sldMk cId="1739896848" sldId="315"/>
            <ac:spMk id="9" creationId="{BA029D11-450F-4C6F-9370-B67E617C2C19}"/>
          </ac:spMkLst>
        </pc:spChg>
      </pc:sldChg>
    </pc:docChg>
  </pc:docChgLst>
  <pc:docChgLst>
    <pc:chgData name="Dodgson, Kathleen (Curriculum Support)" userId="S::kathleen.dodgson767@schools.sa.edu.au::36ed9219-7d42-41d8-9cda-97ef69d34a70" providerId="AD" clId="Web-{12018AC8-9AA6-4EF7-8847-63D32E547706}"/>
    <pc:docChg chg="modSld">
      <pc:chgData name="Dodgson, Kathleen (Curriculum Support)" userId="S::kathleen.dodgson767@schools.sa.edu.au::36ed9219-7d42-41d8-9cda-97ef69d34a70" providerId="AD" clId="Web-{12018AC8-9AA6-4EF7-8847-63D32E547706}" dt="2022-01-28T01:57:59.539" v="0" actId="1076"/>
      <pc:docMkLst>
        <pc:docMk/>
      </pc:docMkLst>
      <pc:sldChg chg="modSp">
        <pc:chgData name="Dodgson, Kathleen (Curriculum Support)" userId="S::kathleen.dodgson767@schools.sa.edu.au::36ed9219-7d42-41d8-9cda-97ef69d34a70" providerId="AD" clId="Web-{12018AC8-9AA6-4EF7-8847-63D32E547706}" dt="2022-01-28T01:57:59.539" v="0" actId="1076"/>
        <pc:sldMkLst>
          <pc:docMk/>
          <pc:sldMk cId="3641841233" sldId="268"/>
        </pc:sldMkLst>
        <pc:picChg chg="mod">
          <ac:chgData name="Dodgson, Kathleen (Curriculum Support)" userId="S::kathleen.dodgson767@schools.sa.edu.au::36ed9219-7d42-41d8-9cda-97ef69d34a70" providerId="AD" clId="Web-{12018AC8-9AA6-4EF7-8847-63D32E547706}" dt="2022-01-28T01:57:59.539" v="0" actId="1076"/>
          <ac:picMkLst>
            <pc:docMk/>
            <pc:sldMk cId="3641841233" sldId="268"/>
            <ac:picMk id="6" creationId="{F55F0DE2-4AAD-48A9-A512-A07038A6334C}"/>
          </ac:picMkLst>
        </pc:picChg>
      </pc:sldChg>
    </pc:docChg>
  </pc:docChgLst>
  <pc:docChgLst>
    <pc:chgData name="Leary, Nicole (Curriculum Support)" userId="01b25bfb-c137-4a94-ade9-ed5cf1ed147c" providerId="ADAL" clId="{D5917442-567D-4EC2-B78A-9B80C1C00AEB}"/>
    <pc:docChg chg="modSld sldOrd">
      <pc:chgData name="Leary, Nicole (Curriculum Support)" userId="01b25bfb-c137-4a94-ade9-ed5cf1ed147c" providerId="ADAL" clId="{D5917442-567D-4EC2-B78A-9B80C1C00AEB}" dt="2022-02-23T22:59:49.071" v="11" actId="255"/>
      <pc:docMkLst>
        <pc:docMk/>
      </pc:docMkLst>
      <pc:sldChg chg="modSp mod ord">
        <pc:chgData name="Leary, Nicole (Curriculum Support)" userId="01b25bfb-c137-4a94-ade9-ed5cf1ed147c" providerId="ADAL" clId="{D5917442-567D-4EC2-B78A-9B80C1C00AEB}" dt="2022-02-23T22:59:10.330" v="4" actId="207"/>
        <pc:sldMkLst>
          <pc:docMk/>
          <pc:sldMk cId="3936782058" sldId="303"/>
        </pc:sldMkLst>
        <pc:spChg chg="mod">
          <ac:chgData name="Leary, Nicole (Curriculum Support)" userId="01b25bfb-c137-4a94-ade9-ed5cf1ed147c" providerId="ADAL" clId="{D5917442-567D-4EC2-B78A-9B80C1C00AEB}" dt="2022-02-23T22:59:10.330" v="4" actId="207"/>
          <ac:spMkLst>
            <pc:docMk/>
            <pc:sldMk cId="3936782058" sldId="303"/>
            <ac:spMk id="3" creationId="{067724D0-B99E-4B80-900D-16EB6F7E3A28}"/>
          </ac:spMkLst>
        </pc:spChg>
        <pc:spChg chg="mod">
          <ac:chgData name="Leary, Nicole (Curriculum Support)" userId="01b25bfb-c137-4a94-ade9-ed5cf1ed147c" providerId="ADAL" clId="{D5917442-567D-4EC2-B78A-9B80C1C00AEB}" dt="2022-02-23T22:59:00.792" v="2" actId="207"/>
          <ac:spMkLst>
            <pc:docMk/>
            <pc:sldMk cId="3936782058" sldId="303"/>
            <ac:spMk id="9" creationId="{38074DE7-897B-4658-86F3-FE6116F93673}"/>
          </ac:spMkLst>
        </pc:spChg>
      </pc:sldChg>
      <pc:sldChg chg="modSp mod">
        <pc:chgData name="Leary, Nicole (Curriculum Support)" userId="01b25bfb-c137-4a94-ade9-ed5cf1ed147c" providerId="ADAL" clId="{D5917442-567D-4EC2-B78A-9B80C1C00AEB}" dt="2022-02-23T22:59:32.538" v="8" actId="255"/>
        <pc:sldMkLst>
          <pc:docMk/>
          <pc:sldMk cId="2283220670" sldId="313"/>
        </pc:sldMkLst>
        <pc:spChg chg="mod">
          <ac:chgData name="Leary, Nicole (Curriculum Support)" userId="01b25bfb-c137-4a94-ade9-ed5cf1ed147c" providerId="ADAL" clId="{D5917442-567D-4EC2-B78A-9B80C1C00AEB}" dt="2022-02-23T22:59:32.538" v="8" actId="255"/>
          <ac:spMkLst>
            <pc:docMk/>
            <pc:sldMk cId="2283220670" sldId="313"/>
            <ac:spMk id="11" creationId="{5A147814-4C9B-4EFA-9ACB-A84128E6E3D2}"/>
          </ac:spMkLst>
        </pc:spChg>
      </pc:sldChg>
      <pc:sldChg chg="modSp mod">
        <pc:chgData name="Leary, Nicole (Curriculum Support)" userId="01b25bfb-c137-4a94-ade9-ed5cf1ed147c" providerId="ADAL" clId="{D5917442-567D-4EC2-B78A-9B80C1C00AEB}" dt="2022-02-23T22:59:49.071" v="11" actId="255"/>
        <pc:sldMkLst>
          <pc:docMk/>
          <pc:sldMk cId="1739896848" sldId="315"/>
        </pc:sldMkLst>
        <pc:spChg chg="mod">
          <ac:chgData name="Leary, Nicole (Curriculum Support)" userId="01b25bfb-c137-4a94-ade9-ed5cf1ed147c" providerId="ADAL" clId="{D5917442-567D-4EC2-B78A-9B80C1C00AEB}" dt="2022-02-23T22:59:49.071" v="11" actId="255"/>
          <ac:spMkLst>
            <pc:docMk/>
            <pc:sldMk cId="1739896848" sldId="315"/>
            <ac:spMk id="8" creationId="{BE9C1735-AED5-4A0D-9EF8-DBFB1C5E0A7E}"/>
          </ac:spMkLst>
        </pc:spChg>
        <pc:spChg chg="mod">
          <ac:chgData name="Leary, Nicole (Curriculum Support)" userId="01b25bfb-c137-4a94-ade9-ed5cf1ed147c" providerId="ADAL" clId="{D5917442-567D-4EC2-B78A-9B80C1C00AEB}" dt="2022-02-23T22:59:42.521" v="9" actId="255"/>
          <ac:spMkLst>
            <pc:docMk/>
            <pc:sldMk cId="1739896848" sldId="315"/>
            <ac:spMk id="9" creationId="{BA029D11-450F-4C6F-9370-B67E617C2C19}"/>
          </ac:spMkLst>
        </pc:spChg>
      </pc:sldChg>
      <pc:sldChg chg="modSp mod">
        <pc:chgData name="Leary, Nicole (Curriculum Support)" userId="01b25bfb-c137-4a94-ade9-ed5cf1ed147c" providerId="ADAL" clId="{D5917442-567D-4EC2-B78A-9B80C1C00AEB}" dt="2022-02-23T22:59:20.404" v="6" actId="255"/>
        <pc:sldMkLst>
          <pc:docMk/>
          <pc:sldMk cId="2511179138" sldId="316"/>
        </pc:sldMkLst>
        <pc:spChg chg="mod">
          <ac:chgData name="Leary, Nicole (Curriculum Support)" userId="01b25bfb-c137-4a94-ade9-ed5cf1ed147c" providerId="ADAL" clId="{D5917442-567D-4EC2-B78A-9B80C1C00AEB}" dt="2022-02-23T22:59:20.404" v="6" actId="255"/>
          <ac:spMkLst>
            <pc:docMk/>
            <pc:sldMk cId="2511179138" sldId="316"/>
            <ac:spMk id="6" creationId="{F3F83F11-02CE-4894-8EBF-0FE5EEB66768}"/>
          </ac:spMkLst>
        </pc:spChg>
      </pc:sldChg>
    </pc:docChg>
  </pc:docChgLst>
  <pc:docChgLst>
    <pc:chgData name="Dodgson, Kathleen (Curriculum Support)" userId="S::kathleen.dodgson767@schools.sa.edu.au::36ed9219-7d42-41d8-9cda-97ef69d34a70" providerId="AD" clId="Web-{03EF2458-2D8F-4C6E-898C-AE524DC3411C}"/>
    <pc:docChg chg="modSld">
      <pc:chgData name="Dodgson, Kathleen (Curriculum Support)" userId="S::kathleen.dodgson767@schools.sa.edu.au::36ed9219-7d42-41d8-9cda-97ef69d34a70" providerId="AD" clId="Web-{03EF2458-2D8F-4C6E-898C-AE524DC3411C}" dt="2022-01-28T04:35:53.666" v="20" actId="20577"/>
      <pc:docMkLst>
        <pc:docMk/>
      </pc:docMkLst>
      <pc:sldChg chg="modSp">
        <pc:chgData name="Dodgson, Kathleen (Curriculum Support)" userId="S::kathleen.dodgson767@schools.sa.edu.au::36ed9219-7d42-41d8-9cda-97ef69d34a70" providerId="AD" clId="Web-{03EF2458-2D8F-4C6E-898C-AE524DC3411C}" dt="2022-01-28T04:34:55.603" v="6" actId="20577"/>
        <pc:sldMkLst>
          <pc:docMk/>
          <pc:sldMk cId="3936782058" sldId="303"/>
        </pc:sldMkLst>
        <pc:spChg chg="mod">
          <ac:chgData name="Dodgson, Kathleen (Curriculum Support)" userId="S::kathleen.dodgson767@schools.sa.edu.au::36ed9219-7d42-41d8-9cda-97ef69d34a70" providerId="AD" clId="Web-{03EF2458-2D8F-4C6E-898C-AE524DC3411C}" dt="2022-01-28T04:34:55.603" v="6" actId="20577"/>
          <ac:spMkLst>
            <pc:docMk/>
            <pc:sldMk cId="3936782058" sldId="303"/>
            <ac:spMk id="9" creationId="{38074DE7-897B-4658-86F3-FE6116F93673}"/>
          </ac:spMkLst>
        </pc:spChg>
      </pc:sldChg>
      <pc:sldChg chg="modSp">
        <pc:chgData name="Dodgson, Kathleen (Curriculum Support)" userId="S::kathleen.dodgson767@schools.sa.edu.au::36ed9219-7d42-41d8-9cda-97ef69d34a70" providerId="AD" clId="Web-{03EF2458-2D8F-4C6E-898C-AE524DC3411C}" dt="2022-01-28T04:35:41.025" v="18" actId="20577"/>
        <pc:sldMkLst>
          <pc:docMk/>
          <pc:sldMk cId="2283220670" sldId="313"/>
        </pc:sldMkLst>
        <pc:spChg chg="mod">
          <ac:chgData name="Dodgson, Kathleen (Curriculum Support)" userId="S::kathleen.dodgson767@schools.sa.edu.au::36ed9219-7d42-41d8-9cda-97ef69d34a70" providerId="AD" clId="Web-{03EF2458-2D8F-4C6E-898C-AE524DC3411C}" dt="2022-01-28T04:35:41.025" v="18" actId="20577"/>
          <ac:spMkLst>
            <pc:docMk/>
            <pc:sldMk cId="2283220670" sldId="313"/>
            <ac:spMk id="11" creationId="{5A147814-4C9B-4EFA-9ACB-A84128E6E3D2}"/>
          </ac:spMkLst>
        </pc:spChg>
      </pc:sldChg>
      <pc:sldChg chg="modSp">
        <pc:chgData name="Dodgson, Kathleen (Curriculum Support)" userId="S::kathleen.dodgson767@schools.sa.edu.au::36ed9219-7d42-41d8-9cda-97ef69d34a70" providerId="AD" clId="Web-{03EF2458-2D8F-4C6E-898C-AE524DC3411C}" dt="2022-01-28T04:35:53.666" v="20" actId="20577"/>
        <pc:sldMkLst>
          <pc:docMk/>
          <pc:sldMk cId="1739896848" sldId="315"/>
        </pc:sldMkLst>
        <pc:spChg chg="mod">
          <ac:chgData name="Dodgson, Kathleen (Curriculum Support)" userId="S::kathleen.dodgson767@schools.sa.edu.au::36ed9219-7d42-41d8-9cda-97ef69d34a70" providerId="AD" clId="Web-{03EF2458-2D8F-4C6E-898C-AE524DC3411C}" dt="2022-01-28T04:35:53.666" v="20" actId="20577"/>
          <ac:spMkLst>
            <pc:docMk/>
            <pc:sldMk cId="1739896848" sldId="315"/>
            <ac:spMk id="8" creationId="{BE9C1735-AED5-4A0D-9EF8-DBFB1C5E0A7E}"/>
          </ac:spMkLst>
        </pc:spChg>
      </pc:sldChg>
      <pc:sldChg chg="modSp">
        <pc:chgData name="Dodgson, Kathleen (Curriculum Support)" userId="S::kathleen.dodgson767@schools.sa.edu.au::36ed9219-7d42-41d8-9cda-97ef69d34a70" providerId="AD" clId="Web-{03EF2458-2D8F-4C6E-898C-AE524DC3411C}" dt="2022-01-28T04:35:21.806" v="11" actId="20577"/>
        <pc:sldMkLst>
          <pc:docMk/>
          <pc:sldMk cId="2511179138" sldId="316"/>
        </pc:sldMkLst>
        <pc:spChg chg="mod">
          <ac:chgData name="Dodgson, Kathleen (Curriculum Support)" userId="S::kathleen.dodgson767@schools.sa.edu.au::36ed9219-7d42-41d8-9cda-97ef69d34a70" providerId="AD" clId="Web-{03EF2458-2D8F-4C6E-898C-AE524DC3411C}" dt="2022-01-28T04:35:21.806" v="11" actId="20577"/>
          <ac:spMkLst>
            <pc:docMk/>
            <pc:sldMk cId="2511179138" sldId="316"/>
            <ac:spMk id="6" creationId="{F3F83F11-02CE-4894-8EBF-0FE5EEB66768}"/>
          </ac:spMkLst>
        </pc:spChg>
      </pc:sldChg>
    </pc:docChg>
  </pc:docChgLst>
  <pc:docChgLst>
    <pc:chgData name="Hilda" userId="ea19a25b-79ed-405f-bcfe-785b1f5cb9cd" providerId="ADAL" clId="{15A781D9-8B76-4E2B-8111-1BD1D6E60A05}"/>
    <pc:docChg chg="undo custSel modSld">
      <pc:chgData name="Hilda" userId="ea19a25b-79ed-405f-bcfe-785b1f5cb9cd" providerId="ADAL" clId="{15A781D9-8B76-4E2B-8111-1BD1D6E60A05}" dt="2022-02-23T03:12:01.716" v="42" actId="20577"/>
      <pc:docMkLst>
        <pc:docMk/>
      </pc:docMkLst>
      <pc:sldChg chg="modSp mod">
        <pc:chgData name="Hilda" userId="ea19a25b-79ed-405f-bcfe-785b1f5cb9cd" providerId="ADAL" clId="{15A781D9-8B76-4E2B-8111-1BD1D6E60A05}" dt="2022-02-23T03:06:06.311" v="2" actId="6549"/>
        <pc:sldMkLst>
          <pc:docMk/>
          <pc:sldMk cId="3633132651" sldId="285"/>
        </pc:sldMkLst>
        <pc:spChg chg="mod">
          <ac:chgData name="Hilda" userId="ea19a25b-79ed-405f-bcfe-785b1f5cb9cd" providerId="ADAL" clId="{15A781D9-8B76-4E2B-8111-1BD1D6E60A05}" dt="2022-02-23T03:06:06.311" v="2" actId="6549"/>
          <ac:spMkLst>
            <pc:docMk/>
            <pc:sldMk cId="3633132651" sldId="285"/>
            <ac:spMk id="4" creationId="{4CFCC406-0CB1-4476-84A0-EB0A1B3BCB0E}"/>
          </ac:spMkLst>
        </pc:spChg>
      </pc:sldChg>
      <pc:sldChg chg="modSp mod">
        <pc:chgData name="Hilda" userId="ea19a25b-79ed-405f-bcfe-785b1f5cb9cd" providerId="ADAL" clId="{15A781D9-8B76-4E2B-8111-1BD1D6E60A05}" dt="2022-02-23T03:12:01.716" v="42" actId="20577"/>
        <pc:sldMkLst>
          <pc:docMk/>
          <pc:sldMk cId="2283220670" sldId="313"/>
        </pc:sldMkLst>
        <pc:spChg chg="mod">
          <ac:chgData name="Hilda" userId="ea19a25b-79ed-405f-bcfe-785b1f5cb9cd" providerId="ADAL" clId="{15A781D9-8B76-4E2B-8111-1BD1D6E60A05}" dt="2022-02-23T03:12:01.716" v="42" actId="20577"/>
          <ac:spMkLst>
            <pc:docMk/>
            <pc:sldMk cId="2283220670" sldId="313"/>
            <ac:spMk id="5" creationId="{7EA350B8-D1B1-48DA-8B51-F4496640FA21}"/>
          </ac:spMkLst>
        </pc:spChg>
      </pc:sldChg>
    </pc:docChg>
  </pc:docChgLst>
  <pc:docChgLst>
    <pc:chgData name="Gehren, Tanja (Curriculum Support)" userId="3c1e4fa1-abe1-4bbd-87c3-b2b06b427814" providerId="ADAL" clId="{2DD0A2D6-2D69-4C6D-B66E-38FD0F67E58A}"/>
    <pc:docChg chg="undo custSel addSld delSld modSld sldOrd">
      <pc:chgData name="Gehren, Tanja (Curriculum Support)" userId="3c1e4fa1-abe1-4bbd-87c3-b2b06b427814" providerId="ADAL" clId="{2DD0A2D6-2D69-4C6D-B66E-38FD0F67E58A}" dt="2022-01-27T01:25:23.193" v="15839" actId="20577"/>
      <pc:docMkLst>
        <pc:docMk/>
      </pc:docMkLst>
      <pc:sldChg chg="addSp delSp modSp mod modTransition delAnim modAnim modNotesTx">
        <pc:chgData name="Gehren, Tanja (Curriculum Support)" userId="3c1e4fa1-abe1-4bbd-87c3-b2b06b427814" providerId="ADAL" clId="{2DD0A2D6-2D69-4C6D-B66E-38FD0F67E58A}" dt="2022-01-27T00:39:17.372" v="15474"/>
        <pc:sldMkLst>
          <pc:docMk/>
          <pc:sldMk cId="3641841233" sldId="268"/>
        </pc:sldMkLst>
        <pc:picChg chg="del mod">
          <ac:chgData name="Gehren, Tanja (Curriculum Support)" userId="3c1e4fa1-abe1-4bbd-87c3-b2b06b427814" providerId="ADAL" clId="{2DD0A2D6-2D69-4C6D-B66E-38FD0F67E58A}" dt="2022-01-27T00:38:05.397" v="15467" actId="478"/>
          <ac:picMkLst>
            <pc:docMk/>
            <pc:sldMk cId="3641841233" sldId="268"/>
            <ac:picMk id="5" creationId="{B27946B7-D3AF-4780-83C8-E371E7F416CB}"/>
          </ac:picMkLst>
        </pc:picChg>
        <pc:picChg chg="add mod">
          <ac:chgData name="Gehren, Tanja (Curriculum Support)" userId="3c1e4fa1-abe1-4bbd-87c3-b2b06b427814" providerId="ADAL" clId="{2DD0A2D6-2D69-4C6D-B66E-38FD0F67E58A}" dt="2022-01-27T00:39:13.025" v="15472" actId="1076"/>
          <ac:picMkLst>
            <pc:docMk/>
            <pc:sldMk cId="3641841233" sldId="268"/>
            <ac:picMk id="6" creationId="{F55F0DE2-4AAD-48A9-A512-A07038A6334C}"/>
          </ac:picMkLst>
        </pc:picChg>
      </pc:sldChg>
      <pc:sldChg chg="modSp mod modAnim modNotesTx">
        <pc:chgData name="Gehren, Tanja (Curriculum Support)" userId="3c1e4fa1-abe1-4bbd-87c3-b2b06b427814" providerId="ADAL" clId="{2DD0A2D6-2D69-4C6D-B66E-38FD0F67E58A}" dt="2022-01-27T00:44:37.774" v="15584"/>
        <pc:sldMkLst>
          <pc:docMk/>
          <pc:sldMk cId="1379353518" sldId="269"/>
        </pc:sldMkLst>
        <pc:spChg chg="mod">
          <ac:chgData name="Gehren, Tanja (Curriculum Support)" userId="3c1e4fa1-abe1-4bbd-87c3-b2b06b427814" providerId="ADAL" clId="{2DD0A2D6-2D69-4C6D-B66E-38FD0F67E58A}" dt="2022-01-26T20:47:30.191" v="1030" actId="20577"/>
          <ac:spMkLst>
            <pc:docMk/>
            <pc:sldMk cId="1379353518" sldId="269"/>
            <ac:spMk id="2" creationId="{D04B11CB-A4AA-4BB3-AE5A-874E462C0F69}"/>
          </ac:spMkLst>
        </pc:spChg>
        <pc:spChg chg="mod">
          <ac:chgData name="Gehren, Tanja (Curriculum Support)" userId="3c1e4fa1-abe1-4bbd-87c3-b2b06b427814" providerId="ADAL" clId="{2DD0A2D6-2D69-4C6D-B66E-38FD0F67E58A}" dt="2022-01-26T20:47:27.543" v="1029" actId="20577"/>
          <ac:spMkLst>
            <pc:docMk/>
            <pc:sldMk cId="1379353518" sldId="269"/>
            <ac:spMk id="3" creationId="{AB9BDBB3-B0CB-4293-95C9-DF9D3FA6EE67}"/>
          </ac:spMkLst>
        </pc:spChg>
        <pc:picChg chg="mod">
          <ac:chgData name="Gehren, Tanja (Curriculum Support)" userId="3c1e4fa1-abe1-4bbd-87c3-b2b06b427814" providerId="ADAL" clId="{2DD0A2D6-2D69-4C6D-B66E-38FD0F67E58A}" dt="2022-01-27T00:44:30.986" v="15582" actId="1076"/>
          <ac:picMkLst>
            <pc:docMk/>
            <pc:sldMk cId="1379353518" sldId="269"/>
            <ac:picMk id="4" creationId="{2319B777-57EA-454F-A2D8-0C7B9A3D258B}"/>
          </ac:picMkLst>
        </pc:picChg>
      </pc:sldChg>
      <pc:sldChg chg="addSp delSp modSp mod ord modClrScheme modAnim chgLayout modNotesTx">
        <pc:chgData name="Gehren, Tanja (Curriculum Support)" userId="3c1e4fa1-abe1-4bbd-87c3-b2b06b427814" providerId="ADAL" clId="{2DD0A2D6-2D69-4C6D-B66E-38FD0F67E58A}" dt="2022-01-27T01:16:16.922" v="15730"/>
        <pc:sldMkLst>
          <pc:docMk/>
          <pc:sldMk cId="3445766138" sldId="270"/>
        </pc:sldMkLst>
        <pc:spChg chg="mod ord">
          <ac:chgData name="Gehren, Tanja (Curriculum Support)" userId="3c1e4fa1-abe1-4bbd-87c3-b2b06b427814" providerId="ADAL" clId="{2DD0A2D6-2D69-4C6D-B66E-38FD0F67E58A}" dt="2022-01-26T22:13:00.704" v="8457" actId="20577"/>
          <ac:spMkLst>
            <pc:docMk/>
            <pc:sldMk cId="3445766138" sldId="270"/>
            <ac:spMk id="2" creationId="{A5EABB93-1410-4813-80B6-01243FE95EC2}"/>
          </ac:spMkLst>
        </pc:spChg>
        <pc:spChg chg="del mod ord">
          <ac:chgData name="Gehren, Tanja (Curriculum Support)" userId="3c1e4fa1-abe1-4bbd-87c3-b2b06b427814" providerId="ADAL" clId="{2DD0A2D6-2D69-4C6D-B66E-38FD0F67E58A}" dt="2022-01-26T20:58:53.006" v="2419" actId="700"/>
          <ac:spMkLst>
            <pc:docMk/>
            <pc:sldMk cId="3445766138" sldId="270"/>
            <ac:spMk id="3" creationId="{3B51465D-CE83-4C25-82D1-FC9478E77337}"/>
          </ac:spMkLst>
        </pc:spChg>
        <pc:spChg chg="add mod ord">
          <ac:chgData name="Gehren, Tanja (Curriculum Support)" userId="3c1e4fa1-abe1-4bbd-87c3-b2b06b427814" providerId="ADAL" clId="{2DD0A2D6-2D69-4C6D-B66E-38FD0F67E58A}" dt="2022-01-26T22:03:08.640" v="7321" actId="113"/>
          <ac:spMkLst>
            <pc:docMk/>
            <pc:sldMk cId="3445766138" sldId="270"/>
            <ac:spMk id="4" creationId="{05D20BF1-3A09-414C-945B-7059C7750F6F}"/>
          </ac:spMkLst>
        </pc:spChg>
        <pc:spChg chg="add del mod ord">
          <ac:chgData name="Gehren, Tanja (Curriculum Support)" userId="3c1e4fa1-abe1-4bbd-87c3-b2b06b427814" providerId="ADAL" clId="{2DD0A2D6-2D69-4C6D-B66E-38FD0F67E58A}" dt="2022-01-26T20:59:43.120" v="2426" actId="478"/>
          <ac:spMkLst>
            <pc:docMk/>
            <pc:sldMk cId="3445766138" sldId="270"/>
            <ac:spMk id="5" creationId="{F37998CF-B6AA-4273-BB47-AD5ADD6CACB3}"/>
          </ac:spMkLst>
        </pc:spChg>
        <pc:spChg chg="add del mod">
          <ac:chgData name="Gehren, Tanja (Curriculum Support)" userId="3c1e4fa1-abe1-4bbd-87c3-b2b06b427814" providerId="ADAL" clId="{2DD0A2D6-2D69-4C6D-B66E-38FD0F67E58A}" dt="2022-01-26T22:02:25.478" v="7284" actId="478"/>
          <ac:spMkLst>
            <pc:docMk/>
            <pc:sldMk cId="3445766138" sldId="270"/>
            <ac:spMk id="6" creationId="{57162D73-FB92-492A-A3EF-AF78B48654C4}"/>
          </ac:spMkLst>
        </pc:spChg>
        <pc:picChg chg="add del mod">
          <ac:chgData name="Gehren, Tanja (Curriculum Support)" userId="3c1e4fa1-abe1-4bbd-87c3-b2b06b427814" providerId="ADAL" clId="{2DD0A2D6-2D69-4C6D-B66E-38FD0F67E58A}" dt="2022-01-26T22:02:25.478" v="7284" actId="478"/>
          <ac:picMkLst>
            <pc:docMk/>
            <pc:sldMk cId="3445766138" sldId="270"/>
            <ac:picMk id="7" creationId="{8C7AE329-74C8-419D-88D0-24D6E5876768}"/>
          </ac:picMkLst>
        </pc:picChg>
        <pc:picChg chg="mod">
          <ac:chgData name="Gehren, Tanja (Curriculum Support)" userId="3c1e4fa1-abe1-4bbd-87c3-b2b06b427814" providerId="ADAL" clId="{2DD0A2D6-2D69-4C6D-B66E-38FD0F67E58A}" dt="2022-01-27T01:16:10.150" v="15728" actId="1076"/>
          <ac:picMkLst>
            <pc:docMk/>
            <pc:sldMk cId="3445766138" sldId="270"/>
            <ac:picMk id="8" creationId="{3F325F0D-77DE-4CA8-9F57-8F146CC2A78B}"/>
          </ac:picMkLst>
        </pc:picChg>
      </pc:sldChg>
      <pc:sldChg chg="modSp del mod modNotesTx">
        <pc:chgData name="Gehren, Tanja (Curriculum Support)" userId="3c1e4fa1-abe1-4bbd-87c3-b2b06b427814" providerId="ADAL" clId="{2DD0A2D6-2D69-4C6D-B66E-38FD0F67E58A}" dt="2022-01-26T22:53:15.149" v="10154" actId="47"/>
        <pc:sldMkLst>
          <pc:docMk/>
          <pc:sldMk cId="1447815874" sldId="271"/>
        </pc:sldMkLst>
        <pc:spChg chg="mod">
          <ac:chgData name="Gehren, Tanja (Curriculum Support)" userId="3c1e4fa1-abe1-4bbd-87c3-b2b06b427814" providerId="ADAL" clId="{2DD0A2D6-2D69-4C6D-B66E-38FD0F67E58A}" dt="2022-01-26T22:46:28.969" v="9992" actId="20577"/>
          <ac:spMkLst>
            <pc:docMk/>
            <pc:sldMk cId="1447815874" sldId="271"/>
            <ac:spMk id="2" creationId="{EBB6B7EA-02EE-43EA-848D-2AC27237B47C}"/>
          </ac:spMkLst>
        </pc:spChg>
      </pc:sldChg>
      <pc:sldChg chg="del">
        <pc:chgData name="Gehren, Tanja (Curriculum Support)" userId="3c1e4fa1-abe1-4bbd-87c3-b2b06b427814" providerId="ADAL" clId="{2DD0A2D6-2D69-4C6D-B66E-38FD0F67E58A}" dt="2022-01-27T00:16:06.874" v="13657" actId="47"/>
        <pc:sldMkLst>
          <pc:docMk/>
          <pc:sldMk cId="1111284817" sldId="272"/>
        </pc:sldMkLst>
      </pc:sldChg>
      <pc:sldChg chg="delSp modSp mod ord modAnim modNotesTx">
        <pc:chgData name="Gehren, Tanja (Curriculum Support)" userId="3c1e4fa1-abe1-4bbd-87c3-b2b06b427814" providerId="ADAL" clId="{2DD0A2D6-2D69-4C6D-B66E-38FD0F67E58A}" dt="2022-01-27T01:24:13.590" v="15747"/>
        <pc:sldMkLst>
          <pc:docMk/>
          <pc:sldMk cId="3277572930" sldId="273"/>
        </pc:sldMkLst>
        <pc:spChg chg="mod">
          <ac:chgData name="Gehren, Tanja (Curriculum Support)" userId="3c1e4fa1-abe1-4bbd-87c3-b2b06b427814" providerId="ADAL" clId="{2DD0A2D6-2D69-4C6D-B66E-38FD0F67E58A}" dt="2022-01-26T22:38:57.269" v="9776" actId="20577"/>
          <ac:spMkLst>
            <pc:docMk/>
            <pc:sldMk cId="3277572930" sldId="273"/>
            <ac:spMk id="2" creationId="{D87EC12D-0A4D-4E12-8796-7951CAD7DDFE}"/>
          </ac:spMkLst>
        </pc:spChg>
        <pc:spChg chg="mod">
          <ac:chgData name="Gehren, Tanja (Curriculum Support)" userId="3c1e4fa1-abe1-4bbd-87c3-b2b06b427814" providerId="ADAL" clId="{2DD0A2D6-2D69-4C6D-B66E-38FD0F67E58A}" dt="2022-01-27T00:09:38.572" v="12986" actId="20577"/>
          <ac:spMkLst>
            <pc:docMk/>
            <pc:sldMk cId="3277572930" sldId="273"/>
            <ac:spMk id="3" creationId="{A3698BB1-DD30-4EE5-910F-B001E7ED5739}"/>
          </ac:spMkLst>
        </pc:spChg>
        <pc:spChg chg="del">
          <ac:chgData name="Gehren, Tanja (Curriculum Support)" userId="3c1e4fa1-abe1-4bbd-87c3-b2b06b427814" providerId="ADAL" clId="{2DD0A2D6-2D69-4C6D-B66E-38FD0F67E58A}" dt="2022-01-26T22:44:23.586" v="9885" actId="478"/>
          <ac:spMkLst>
            <pc:docMk/>
            <pc:sldMk cId="3277572930" sldId="273"/>
            <ac:spMk id="4" creationId="{C4297B06-3D2B-4358-B793-298F19DD5A6D}"/>
          </ac:spMkLst>
        </pc:spChg>
        <pc:picChg chg="mod">
          <ac:chgData name="Gehren, Tanja (Curriculum Support)" userId="3c1e4fa1-abe1-4bbd-87c3-b2b06b427814" providerId="ADAL" clId="{2DD0A2D6-2D69-4C6D-B66E-38FD0F67E58A}" dt="2022-01-27T01:24:09.688" v="15745" actId="1076"/>
          <ac:picMkLst>
            <pc:docMk/>
            <pc:sldMk cId="3277572930" sldId="273"/>
            <ac:picMk id="5" creationId="{CA11FA54-FDC2-4EB8-9C29-F7CDA923D2CF}"/>
          </ac:picMkLst>
        </pc:picChg>
      </pc:sldChg>
      <pc:sldChg chg="del">
        <pc:chgData name="Gehren, Tanja (Curriculum Support)" userId="3c1e4fa1-abe1-4bbd-87c3-b2b06b427814" providerId="ADAL" clId="{2DD0A2D6-2D69-4C6D-B66E-38FD0F67E58A}" dt="2022-01-27T00:16:06.874" v="13657" actId="47"/>
        <pc:sldMkLst>
          <pc:docMk/>
          <pc:sldMk cId="1058400047" sldId="274"/>
        </pc:sldMkLst>
      </pc:sldChg>
      <pc:sldChg chg="del">
        <pc:chgData name="Gehren, Tanja (Curriculum Support)" userId="3c1e4fa1-abe1-4bbd-87c3-b2b06b427814" providerId="ADAL" clId="{2DD0A2D6-2D69-4C6D-B66E-38FD0F67E58A}" dt="2022-01-27T00:16:06.874" v="13657" actId="47"/>
        <pc:sldMkLst>
          <pc:docMk/>
          <pc:sldMk cId="2030106718" sldId="275"/>
        </pc:sldMkLst>
      </pc:sldChg>
      <pc:sldChg chg="del">
        <pc:chgData name="Gehren, Tanja (Curriculum Support)" userId="3c1e4fa1-abe1-4bbd-87c3-b2b06b427814" providerId="ADAL" clId="{2DD0A2D6-2D69-4C6D-B66E-38FD0F67E58A}" dt="2022-01-27T00:16:06.874" v="13657" actId="47"/>
        <pc:sldMkLst>
          <pc:docMk/>
          <pc:sldMk cId="1661203306" sldId="276"/>
        </pc:sldMkLst>
      </pc:sldChg>
      <pc:sldChg chg="del">
        <pc:chgData name="Gehren, Tanja (Curriculum Support)" userId="3c1e4fa1-abe1-4bbd-87c3-b2b06b427814" providerId="ADAL" clId="{2DD0A2D6-2D69-4C6D-B66E-38FD0F67E58A}" dt="2022-01-27T00:16:06.874" v="13657" actId="47"/>
        <pc:sldMkLst>
          <pc:docMk/>
          <pc:sldMk cId="3372526462" sldId="277"/>
        </pc:sldMkLst>
      </pc:sldChg>
      <pc:sldChg chg="del">
        <pc:chgData name="Gehren, Tanja (Curriculum Support)" userId="3c1e4fa1-abe1-4bbd-87c3-b2b06b427814" providerId="ADAL" clId="{2DD0A2D6-2D69-4C6D-B66E-38FD0F67E58A}" dt="2022-01-27T00:16:06.874" v="13657" actId="47"/>
        <pc:sldMkLst>
          <pc:docMk/>
          <pc:sldMk cId="2764012691" sldId="278"/>
        </pc:sldMkLst>
      </pc:sldChg>
      <pc:sldChg chg="del">
        <pc:chgData name="Gehren, Tanja (Curriculum Support)" userId="3c1e4fa1-abe1-4bbd-87c3-b2b06b427814" providerId="ADAL" clId="{2DD0A2D6-2D69-4C6D-B66E-38FD0F67E58A}" dt="2022-01-27T00:16:06.874" v="13657" actId="47"/>
        <pc:sldMkLst>
          <pc:docMk/>
          <pc:sldMk cId="192072529" sldId="279"/>
        </pc:sldMkLst>
      </pc:sldChg>
      <pc:sldChg chg="del">
        <pc:chgData name="Gehren, Tanja (Curriculum Support)" userId="3c1e4fa1-abe1-4bbd-87c3-b2b06b427814" providerId="ADAL" clId="{2DD0A2D6-2D69-4C6D-B66E-38FD0F67E58A}" dt="2022-01-27T00:16:06.874" v="13657" actId="47"/>
        <pc:sldMkLst>
          <pc:docMk/>
          <pc:sldMk cId="9858820" sldId="280"/>
        </pc:sldMkLst>
      </pc:sldChg>
      <pc:sldChg chg="del">
        <pc:chgData name="Gehren, Tanja (Curriculum Support)" userId="3c1e4fa1-abe1-4bbd-87c3-b2b06b427814" providerId="ADAL" clId="{2DD0A2D6-2D69-4C6D-B66E-38FD0F67E58A}" dt="2022-01-27T00:16:06.874" v="13657" actId="47"/>
        <pc:sldMkLst>
          <pc:docMk/>
          <pc:sldMk cId="556791524" sldId="281"/>
        </pc:sldMkLst>
      </pc:sldChg>
      <pc:sldChg chg="del">
        <pc:chgData name="Gehren, Tanja (Curriculum Support)" userId="3c1e4fa1-abe1-4bbd-87c3-b2b06b427814" providerId="ADAL" clId="{2DD0A2D6-2D69-4C6D-B66E-38FD0F67E58A}" dt="2022-01-27T00:16:06.874" v="13657" actId="47"/>
        <pc:sldMkLst>
          <pc:docMk/>
          <pc:sldMk cId="949889065" sldId="282"/>
        </pc:sldMkLst>
      </pc:sldChg>
      <pc:sldChg chg="modSp mod modAnim modNotesTx">
        <pc:chgData name="Gehren, Tanja (Curriculum Support)" userId="3c1e4fa1-abe1-4bbd-87c3-b2b06b427814" providerId="ADAL" clId="{2DD0A2D6-2D69-4C6D-B66E-38FD0F67E58A}" dt="2022-01-27T01:24:35.952" v="15750"/>
        <pc:sldMkLst>
          <pc:docMk/>
          <pc:sldMk cId="2267462658" sldId="283"/>
        </pc:sldMkLst>
        <pc:picChg chg="mod">
          <ac:chgData name="Gehren, Tanja (Curriculum Support)" userId="3c1e4fa1-abe1-4bbd-87c3-b2b06b427814" providerId="ADAL" clId="{2DD0A2D6-2D69-4C6D-B66E-38FD0F67E58A}" dt="2022-01-27T01:24:29.531" v="15748" actId="1076"/>
          <ac:picMkLst>
            <pc:docMk/>
            <pc:sldMk cId="2267462658" sldId="283"/>
            <ac:picMk id="2" creationId="{3D72EF4B-BACD-4063-ABD5-512681C82126}"/>
          </ac:picMkLst>
        </pc:picChg>
      </pc:sldChg>
      <pc:sldChg chg="del">
        <pc:chgData name="Gehren, Tanja (Curriculum Support)" userId="3c1e4fa1-abe1-4bbd-87c3-b2b06b427814" providerId="ADAL" clId="{2DD0A2D6-2D69-4C6D-B66E-38FD0F67E58A}" dt="2022-01-27T00:16:13.934" v="13658" actId="47"/>
        <pc:sldMkLst>
          <pc:docMk/>
          <pc:sldMk cId="1206063152" sldId="284"/>
        </pc:sldMkLst>
      </pc:sldChg>
      <pc:sldChg chg="addSp delSp modSp mod modAnim modNotesTx">
        <pc:chgData name="Gehren, Tanja (Curriculum Support)" userId="3c1e4fa1-abe1-4bbd-87c3-b2b06b427814" providerId="ADAL" clId="{2DD0A2D6-2D69-4C6D-B66E-38FD0F67E58A}" dt="2022-01-27T00:51:42.718" v="15614"/>
        <pc:sldMkLst>
          <pc:docMk/>
          <pc:sldMk cId="3633132651" sldId="285"/>
        </pc:sldMkLst>
        <pc:spChg chg="del">
          <ac:chgData name="Gehren, Tanja (Curriculum Support)" userId="3c1e4fa1-abe1-4bbd-87c3-b2b06b427814" providerId="ADAL" clId="{2DD0A2D6-2D69-4C6D-B66E-38FD0F67E58A}" dt="2022-01-26T22:32:15.395" v="9771" actId="478"/>
          <ac:spMkLst>
            <pc:docMk/>
            <pc:sldMk cId="3633132651" sldId="285"/>
            <ac:spMk id="6" creationId="{3A765CF5-7CC2-43A6-A2BA-C9E62AF8EB71}"/>
          </ac:spMkLst>
        </pc:spChg>
        <pc:spChg chg="add mod">
          <ac:chgData name="Gehren, Tanja (Curriculum Support)" userId="3c1e4fa1-abe1-4bbd-87c3-b2b06b427814" providerId="ADAL" clId="{2DD0A2D6-2D69-4C6D-B66E-38FD0F67E58A}" dt="2022-01-26T20:53:34.628" v="1888" actId="20577"/>
          <ac:spMkLst>
            <pc:docMk/>
            <pc:sldMk cId="3633132651" sldId="285"/>
            <ac:spMk id="26" creationId="{835D8A6F-4CDC-4E1E-ABCD-B7DB443B65BC}"/>
          </ac:spMkLst>
        </pc:spChg>
        <pc:picChg chg="mod">
          <ac:chgData name="Gehren, Tanja (Curriculum Support)" userId="3c1e4fa1-abe1-4bbd-87c3-b2b06b427814" providerId="ADAL" clId="{2DD0A2D6-2D69-4C6D-B66E-38FD0F67E58A}" dt="2022-01-27T00:51:37.680" v="15612" actId="1076"/>
          <ac:picMkLst>
            <pc:docMk/>
            <pc:sldMk cId="3633132651" sldId="285"/>
            <ac:picMk id="2" creationId="{B351E58F-3543-4721-B355-92D23FD7E475}"/>
          </ac:picMkLst>
        </pc:picChg>
      </pc:sldChg>
      <pc:sldChg chg="modSp mod modAnim modNotesTx">
        <pc:chgData name="Gehren, Tanja (Curriculum Support)" userId="3c1e4fa1-abe1-4bbd-87c3-b2b06b427814" providerId="ADAL" clId="{2DD0A2D6-2D69-4C6D-B66E-38FD0F67E58A}" dt="2022-01-27T00:57:15.857" v="15617"/>
        <pc:sldMkLst>
          <pc:docMk/>
          <pc:sldMk cId="3091760928" sldId="286"/>
        </pc:sldMkLst>
        <pc:picChg chg="mod">
          <ac:chgData name="Gehren, Tanja (Curriculum Support)" userId="3c1e4fa1-abe1-4bbd-87c3-b2b06b427814" providerId="ADAL" clId="{2DD0A2D6-2D69-4C6D-B66E-38FD0F67E58A}" dt="2022-01-27T00:57:11.099" v="15615" actId="1076"/>
          <ac:picMkLst>
            <pc:docMk/>
            <pc:sldMk cId="3091760928" sldId="286"/>
            <ac:picMk id="2" creationId="{C5E71070-DC02-4645-9F00-599F9008565A}"/>
          </ac:picMkLst>
        </pc:picChg>
      </pc:sldChg>
      <pc:sldChg chg="modSp mod modAnim modNotesTx">
        <pc:chgData name="Gehren, Tanja (Curriculum Support)" userId="3c1e4fa1-abe1-4bbd-87c3-b2b06b427814" providerId="ADAL" clId="{2DD0A2D6-2D69-4C6D-B66E-38FD0F67E58A}" dt="2022-01-27T00:59:23.888" v="15620"/>
        <pc:sldMkLst>
          <pc:docMk/>
          <pc:sldMk cId="999161183" sldId="287"/>
        </pc:sldMkLst>
        <pc:picChg chg="mod">
          <ac:chgData name="Gehren, Tanja (Curriculum Support)" userId="3c1e4fa1-abe1-4bbd-87c3-b2b06b427814" providerId="ADAL" clId="{2DD0A2D6-2D69-4C6D-B66E-38FD0F67E58A}" dt="2022-01-27T00:59:18.421" v="15618" actId="1076"/>
          <ac:picMkLst>
            <pc:docMk/>
            <pc:sldMk cId="999161183" sldId="287"/>
            <ac:picMk id="2" creationId="{4065B08D-E67E-4480-93BC-BBD542A25DE3}"/>
          </ac:picMkLst>
        </pc:picChg>
      </pc:sldChg>
      <pc:sldChg chg="modSp mod modAnim modNotesTx">
        <pc:chgData name="Gehren, Tanja (Curriculum Support)" userId="3c1e4fa1-abe1-4bbd-87c3-b2b06b427814" providerId="ADAL" clId="{2DD0A2D6-2D69-4C6D-B66E-38FD0F67E58A}" dt="2022-01-27T00:59:31.604" v="15623"/>
        <pc:sldMkLst>
          <pc:docMk/>
          <pc:sldMk cId="1848670014" sldId="288"/>
        </pc:sldMkLst>
        <pc:picChg chg="mod">
          <ac:chgData name="Gehren, Tanja (Curriculum Support)" userId="3c1e4fa1-abe1-4bbd-87c3-b2b06b427814" providerId="ADAL" clId="{2DD0A2D6-2D69-4C6D-B66E-38FD0F67E58A}" dt="2022-01-27T00:59:28.631" v="15621" actId="1076"/>
          <ac:picMkLst>
            <pc:docMk/>
            <pc:sldMk cId="1848670014" sldId="288"/>
            <ac:picMk id="2" creationId="{9E490FB0-561F-4CC4-8C65-18437AE20A1B}"/>
          </ac:picMkLst>
        </pc:picChg>
      </pc:sldChg>
      <pc:sldChg chg="modSp mod modAnim modNotesTx">
        <pc:chgData name="Gehren, Tanja (Curriculum Support)" userId="3c1e4fa1-abe1-4bbd-87c3-b2b06b427814" providerId="ADAL" clId="{2DD0A2D6-2D69-4C6D-B66E-38FD0F67E58A}" dt="2022-01-27T01:02:02.683" v="15629"/>
        <pc:sldMkLst>
          <pc:docMk/>
          <pc:sldMk cId="3856602050" sldId="289"/>
        </pc:sldMkLst>
        <pc:picChg chg="mod">
          <ac:chgData name="Gehren, Tanja (Curriculum Support)" userId="3c1e4fa1-abe1-4bbd-87c3-b2b06b427814" providerId="ADAL" clId="{2DD0A2D6-2D69-4C6D-B66E-38FD0F67E58A}" dt="2022-01-27T01:01:57.792" v="15627" actId="1076"/>
          <ac:picMkLst>
            <pc:docMk/>
            <pc:sldMk cId="3856602050" sldId="289"/>
            <ac:picMk id="3" creationId="{ACF9ED58-BC9E-43A2-A2E7-33320C648DD9}"/>
          </ac:picMkLst>
        </pc:picChg>
      </pc:sldChg>
      <pc:sldChg chg="delSp modSp mod modAnim modNotesTx">
        <pc:chgData name="Gehren, Tanja (Curriculum Support)" userId="3c1e4fa1-abe1-4bbd-87c3-b2b06b427814" providerId="ADAL" clId="{2DD0A2D6-2D69-4C6D-B66E-38FD0F67E58A}" dt="2022-01-27T01:04:37.964" v="15640" actId="11"/>
        <pc:sldMkLst>
          <pc:docMk/>
          <pc:sldMk cId="2504887745" sldId="290"/>
        </pc:sldMkLst>
        <pc:spChg chg="mod">
          <ac:chgData name="Gehren, Tanja (Curriculum Support)" userId="3c1e4fa1-abe1-4bbd-87c3-b2b06b427814" providerId="ADAL" clId="{2DD0A2D6-2D69-4C6D-B66E-38FD0F67E58A}" dt="2022-01-27T01:04:37.964" v="15640" actId="11"/>
          <ac:spMkLst>
            <pc:docMk/>
            <pc:sldMk cId="2504887745" sldId="290"/>
            <ac:spMk id="5" creationId="{BAA5D91D-58ED-4ABC-BC88-67E18034494A}"/>
          </ac:spMkLst>
        </pc:spChg>
        <pc:spChg chg="del">
          <ac:chgData name="Gehren, Tanja (Curriculum Support)" userId="3c1e4fa1-abe1-4bbd-87c3-b2b06b427814" providerId="ADAL" clId="{2DD0A2D6-2D69-4C6D-B66E-38FD0F67E58A}" dt="2022-01-27T01:03:25.682" v="15630" actId="478"/>
          <ac:spMkLst>
            <pc:docMk/>
            <pc:sldMk cId="2504887745" sldId="290"/>
            <ac:spMk id="6" creationId="{8EC0B45D-C45D-40EE-B988-F8195B36A413}"/>
          </ac:spMkLst>
        </pc:spChg>
        <pc:picChg chg="mod">
          <ac:chgData name="Gehren, Tanja (Curriculum Support)" userId="3c1e4fa1-abe1-4bbd-87c3-b2b06b427814" providerId="ADAL" clId="{2DD0A2D6-2D69-4C6D-B66E-38FD0F67E58A}" dt="2022-01-27T01:03:29.593" v="15631" actId="1076"/>
          <ac:picMkLst>
            <pc:docMk/>
            <pc:sldMk cId="2504887745" sldId="290"/>
            <ac:picMk id="3" creationId="{E2DA2103-2F91-44DD-952C-8304D8D0B712}"/>
          </ac:picMkLst>
        </pc:picChg>
      </pc:sldChg>
      <pc:sldChg chg="addSp delSp modSp add mod modAnim modNotesTx">
        <pc:chgData name="Gehren, Tanja (Curriculum Support)" userId="3c1e4fa1-abe1-4bbd-87c3-b2b06b427814" providerId="ADAL" clId="{2DD0A2D6-2D69-4C6D-B66E-38FD0F67E58A}" dt="2022-01-27T01:05:41.072" v="15644" actId="20577"/>
        <pc:sldMkLst>
          <pc:docMk/>
          <pc:sldMk cId="3936782058" sldId="303"/>
        </pc:sldMkLst>
        <pc:spChg chg="mod">
          <ac:chgData name="Gehren, Tanja (Curriculum Support)" userId="3c1e4fa1-abe1-4bbd-87c3-b2b06b427814" providerId="ADAL" clId="{2DD0A2D6-2D69-4C6D-B66E-38FD0F67E58A}" dt="2022-01-26T21:18:49.735" v="2495" actId="20577"/>
          <ac:spMkLst>
            <pc:docMk/>
            <pc:sldMk cId="3936782058" sldId="303"/>
            <ac:spMk id="2" creationId="{48225CFB-4302-49BA-8660-88F59555382D}"/>
          </ac:spMkLst>
        </pc:spChg>
        <pc:spChg chg="del">
          <ac:chgData name="Gehren, Tanja (Curriculum Support)" userId="3c1e4fa1-abe1-4bbd-87c3-b2b06b427814" providerId="ADAL" clId="{2DD0A2D6-2D69-4C6D-B66E-38FD0F67E58A}" dt="2022-01-26T21:24:28.515" v="2917" actId="478"/>
          <ac:spMkLst>
            <pc:docMk/>
            <pc:sldMk cId="3936782058" sldId="303"/>
            <ac:spMk id="8" creationId="{BE9C1735-AED5-4A0D-9EF8-DBFB1C5E0A7E}"/>
          </ac:spMkLst>
        </pc:spChg>
        <pc:spChg chg="add mod">
          <ac:chgData name="Gehren, Tanja (Curriculum Support)" userId="3c1e4fa1-abe1-4bbd-87c3-b2b06b427814" providerId="ADAL" clId="{2DD0A2D6-2D69-4C6D-B66E-38FD0F67E58A}" dt="2022-01-26T21:30:21.996" v="3022" actId="3626"/>
          <ac:spMkLst>
            <pc:docMk/>
            <pc:sldMk cId="3936782058" sldId="303"/>
            <ac:spMk id="9" creationId="{38074DE7-897B-4658-86F3-FE6116F93673}"/>
          </ac:spMkLst>
        </pc:spChg>
        <pc:spChg chg="add del mod">
          <ac:chgData name="Gehren, Tanja (Curriculum Support)" userId="3c1e4fa1-abe1-4bbd-87c3-b2b06b427814" providerId="ADAL" clId="{2DD0A2D6-2D69-4C6D-B66E-38FD0F67E58A}" dt="2022-01-26T21:25:38.053" v="2954"/>
          <ac:spMkLst>
            <pc:docMk/>
            <pc:sldMk cId="3936782058" sldId="303"/>
            <ac:spMk id="10" creationId="{32506E6E-73AD-4622-AF4C-12348E5DBDAE}"/>
          </ac:spMkLst>
        </pc:spChg>
        <pc:picChg chg="add mod">
          <ac:chgData name="Gehren, Tanja (Curriculum Support)" userId="3c1e4fa1-abe1-4bbd-87c3-b2b06b427814" providerId="ADAL" clId="{2DD0A2D6-2D69-4C6D-B66E-38FD0F67E58A}" dt="2022-01-26T21:30:35.958" v="3027" actId="14100"/>
          <ac:picMkLst>
            <pc:docMk/>
            <pc:sldMk cId="3936782058" sldId="303"/>
            <ac:picMk id="4" creationId="{A6F3D9E2-3472-4A2C-842C-281644C5FE80}"/>
          </ac:picMkLst>
        </pc:picChg>
        <pc:picChg chg="del">
          <ac:chgData name="Gehren, Tanja (Curriculum Support)" userId="3c1e4fa1-abe1-4bbd-87c3-b2b06b427814" providerId="ADAL" clId="{2DD0A2D6-2D69-4C6D-B66E-38FD0F67E58A}" dt="2022-01-26T21:24:24.471" v="2916" actId="478"/>
          <ac:picMkLst>
            <pc:docMk/>
            <pc:sldMk cId="3936782058" sldId="303"/>
            <ac:picMk id="5" creationId="{E31AB9BE-C20C-4B2D-9DA4-421AA0656237}"/>
          </ac:picMkLst>
        </pc:picChg>
        <pc:picChg chg="del">
          <ac:chgData name="Gehren, Tanja (Curriculum Support)" userId="3c1e4fa1-abe1-4bbd-87c3-b2b06b427814" providerId="ADAL" clId="{2DD0A2D6-2D69-4C6D-B66E-38FD0F67E58A}" dt="2022-01-26T21:24:24.471" v="2916" actId="478"/>
          <ac:picMkLst>
            <pc:docMk/>
            <pc:sldMk cId="3936782058" sldId="303"/>
            <ac:picMk id="7" creationId="{B5C73917-8EE1-420C-94FE-4A2B7115863E}"/>
          </ac:picMkLst>
        </pc:picChg>
        <pc:picChg chg="add mod">
          <ac:chgData name="Gehren, Tanja (Curriculum Support)" userId="3c1e4fa1-abe1-4bbd-87c3-b2b06b427814" providerId="ADAL" clId="{2DD0A2D6-2D69-4C6D-B66E-38FD0F67E58A}" dt="2022-01-26T21:30:52.772" v="3036" actId="14100"/>
          <ac:picMkLst>
            <pc:docMk/>
            <pc:sldMk cId="3936782058" sldId="303"/>
            <ac:picMk id="11" creationId="{E16C8B1A-0C13-4770-AB49-84401DCDB186}"/>
          </ac:picMkLst>
        </pc:picChg>
        <pc:picChg chg="mod">
          <ac:chgData name="Gehren, Tanja (Curriculum Support)" userId="3c1e4fa1-abe1-4bbd-87c3-b2b06b427814" providerId="ADAL" clId="{2DD0A2D6-2D69-4C6D-B66E-38FD0F67E58A}" dt="2022-01-27T01:05:29.642" v="15641" actId="1076"/>
          <ac:picMkLst>
            <pc:docMk/>
            <pc:sldMk cId="3936782058" sldId="303"/>
            <ac:picMk id="12" creationId="{08F9D8F5-CC20-466A-B6FC-242FA152D98A}"/>
          </ac:picMkLst>
        </pc:picChg>
      </pc:sldChg>
      <pc:sldChg chg="add">
        <pc:chgData name="Gehren, Tanja (Curriculum Support)" userId="3c1e4fa1-abe1-4bbd-87c3-b2b06b427814" providerId="ADAL" clId="{2DD0A2D6-2D69-4C6D-B66E-38FD0F67E58A}" dt="2022-01-26T20:37:52.513" v="0"/>
        <pc:sldMkLst>
          <pc:docMk/>
          <pc:sldMk cId="637556447" sldId="312"/>
        </pc:sldMkLst>
      </pc:sldChg>
      <pc:sldChg chg="addSp delSp modSp new mod modClrScheme delAnim modAnim chgLayout modNotesTx">
        <pc:chgData name="Gehren, Tanja (Curriculum Support)" userId="3c1e4fa1-abe1-4bbd-87c3-b2b06b427814" providerId="ADAL" clId="{2DD0A2D6-2D69-4C6D-B66E-38FD0F67E58A}" dt="2022-01-27T01:18:24.672" v="15736"/>
        <pc:sldMkLst>
          <pc:docMk/>
          <pc:sldMk cId="2283220670" sldId="313"/>
        </pc:sldMkLst>
        <pc:spChg chg="del mod ord">
          <ac:chgData name="Gehren, Tanja (Curriculum Support)" userId="3c1e4fa1-abe1-4bbd-87c3-b2b06b427814" providerId="ADAL" clId="{2DD0A2D6-2D69-4C6D-B66E-38FD0F67E58A}" dt="2022-01-26T21:05:55.990" v="2454" actId="700"/>
          <ac:spMkLst>
            <pc:docMk/>
            <pc:sldMk cId="2283220670" sldId="313"/>
            <ac:spMk id="2" creationId="{B7E8A3D4-6E25-46F7-9CB6-CDD85D69039A}"/>
          </ac:spMkLst>
        </pc:spChg>
        <pc:spChg chg="del mod ord">
          <ac:chgData name="Gehren, Tanja (Curriculum Support)" userId="3c1e4fa1-abe1-4bbd-87c3-b2b06b427814" providerId="ADAL" clId="{2DD0A2D6-2D69-4C6D-B66E-38FD0F67E58A}" dt="2022-01-26T21:05:55.990" v="2454" actId="700"/>
          <ac:spMkLst>
            <pc:docMk/>
            <pc:sldMk cId="2283220670" sldId="313"/>
            <ac:spMk id="3" creationId="{DB7CBD5E-9482-419F-A279-8B2B46ECCC5F}"/>
          </ac:spMkLst>
        </pc:spChg>
        <pc:spChg chg="del">
          <ac:chgData name="Gehren, Tanja (Curriculum Support)" userId="3c1e4fa1-abe1-4bbd-87c3-b2b06b427814" providerId="ADAL" clId="{2DD0A2D6-2D69-4C6D-B66E-38FD0F67E58A}" dt="2022-01-26T21:05:55.990" v="2454" actId="700"/>
          <ac:spMkLst>
            <pc:docMk/>
            <pc:sldMk cId="2283220670" sldId="313"/>
            <ac:spMk id="4" creationId="{5C50BC88-A311-458F-BD1B-FE8E8830330E}"/>
          </ac:spMkLst>
        </pc:spChg>
        <pc:spChg chg="add mod ord">
          <ac:chgData name="Gehren, Tanja (Curriculum Support)" userId="3c1e4fa1-abe1-4bbd-87c3-b2b06b427814" providerId="ADAL" clId="{2DD0A2D6-2D69-4C6D-B66E-38FD0F67E58A}" dt="2022-01-26T22:17:47.823" v="8545" actId="20577"/>
          <ac:spMkLst>
            <pc:docMk/>
            <pc:sldMk cId="2283220670" sldId="313"/>
            <ac:spMk id="5" creationId="{7EA350B8-D1B1-48DA-8B51-F4496640FA21}"/>
          </ac:spMkLst>
        </pc:spChg>
        <pc:spChg chg="add del mod ord">
          <ac:chgData name="Gehren, Tanja (Curriculum Support)" userId="3c1e4fa1-abe1-4bbd-87c3-b2b06b427814" providerId="ADAL" clId="{2DD0A2D6-2D69-4C6D-B66E-38FD0F67E58A}" dt="2022-01-26T21:06:20.228" v="2455"/>
          <ac:spMkLst>
            <pc:docMk/>
            <pc:sldMk cId="2283220670" sldId="313"/>
            <ac:spMk id="6" creationId="{4631C793-A766-47E7-94A5-2329304D7B66}"/>
          </ac:spMkLst>
        </pc:spChg>
        <pc:spChg chg="add del mod">
          <ac:chgData name="Gehren, Tanja (Curriculum Support)" userId="3c1e4fa1-abe1-4bbd-87c3-b2b06b427814" providerId="ADAL" clId="{2DD0A2D6-2D69-4C6D-B66E-38FD0F67E58A}" dt="2022-01-26T21:12:57.436" v="2458" actId="478"/>
          <ac:spMkLst>
            <pc:docMk/>
            <pc:sldMk cId="2283220670" sldId="313"/>
            <ac:spMk id="9" creationId="{7F392DC8-F7D3-4317-8913-546B880AED08}"/>
          </ac:spMkLst>
        </pc:spChg>
        <pc:spChg chg="add mod">
          <ac:chgData name="Gehren, Tanja (Curriculum Support)" userId="3c1e4fa1-abe1-4bbd-87c3-b2b06b427814" providerId="ADAL" clId="{2DD0A2D6-2D69-4C6D-B66E-38FD0F67E58A}" dt="2022-01-26T22:49:57.712" v="10107" actId="1076"/>
          <ac:spMkLst>
            <pc:docMk/>
            <pc:sldMk cId="2283220670" sldId="313"/>
            <ac:spMk id="11" creationId="{5A147814-4C9B-4EFA-9ACB-A84128E6E3D2}"/>
          </ac:spMkLst>
        </pc:spChg>
        <pc:picChg chg="add del mod">
          <ac:chgData name="Gehren, Tanja (Curriculum Support)" userId="3c1e4fa1-abe1-4bbd-87c3-b2b06b427814" providerId="ADAL" clId="{2DD0A2D6-2D69-4C6D-B66E-38FD0F67E58A}" dt="2022-01-26T21:12:54.091" v="2457" actId="478"/>
          <ac:picMkLst>
            <pc:docMk/>
            <pc:sldMk cId="2283220670" sldId="313"/>
            <ac:picMk id="7" creationId="{0BD51B58-3757-4B54-AEE4-D8B32D262FAF}"/>
          </ac:picMkLst>
        </pc:picChg>
        <pc:picChg chg="add mod">
          <ac:chgData name="Gehren, Tanja (Curriculum Support)" userId="3c1e4fa1-abe1-4bbd-87c3-b2b06b427814" providerId="ADAL" clId="{2DD0A2D6-2D69-4C6D-B66E-38FD0F67E58A}" dt="2022-01-26T22:20:12.865" v="8890" actId="14100"/>
          <ac:picMkLst>
            <pc:docMk/>
            <pc:sldMk cId="2283220670" sldId="313"/>
            <ac:picMk id="10" creationId="{C076FE59-B2B8-4F6F-B233-81C51EAA61D8}"/>
          </ac:picMkLst>
        </pc:picChg>
        <pc:picChg chg="mod">
          <ac:chgData name="Gehren, Tanja (Curriculum Support)" userId="3c1e4fa1-abe1-4bbd-87c3-b2b06b427814" providerId="ADAL" clId="{2DD0A2D6-2D69-4C6D-B66E-38FD0F67E58A}" dt="2022-01-27T01:18:19.637" v="15734" actId="1076"/>
          <ac:picMkLst>
            <pc:docMk/>
            <pc:sldMk cId="2283220670" sldId="313"/>
            <ac:picMk id="12" creationId="{84A4B227-9C67-4465-9469-246B93603825}"/>
          </ac:picMkLst>
        </pc:picChg>
      </pc:sldChg>
      <pc:sldChg chg="addSp delSp modSp add mod modAnim chgLayout modNotesTx">
        <pc:chgData name="Gehren, Tanja (Curriculum Support)" userId="3c1e4fa1-abe1-4bbd-87c3-b2b06b427814" providerId="ADAL" clId="{2DD0A2D6-2D69-4C6D-B66E-38FD0F67E58A}" dt="2022-01-27T01:10:35.448" v="15689"/>
        <pc:sldMkLst>
          <pc:docMk/>
          <pc:sldMk cId="2812306200" sldId="314"/>
        </pc:sldMkLst>
        <pc:spChg chg="mod ord">
          <ac:chgData name="Gehren, Tanja (Curriculum Support)" userId="3c1e4fa1-abe1-4bbd-87c3-b2b06b427814" providerId="ADAL" clId="{2DD0A2D6-2D69-4C6D-B66E-38FD0F67E58A}" dt="2022-01-26T21:32:04.336" v="3039" actId="700"/>
          <ac:spMkLst>
            <pc:docMk/>
            <pc:sldMk cId="2812306200" sldId="314"/>
            <ac:spMk id="2" creationId="{48225CFB-4302-49BA-8660-88F59555382D}"/>
          </ac:spMkLst>
        </pc:spChg>
        <pc:spChg chg="add mod ord">
          <ac:chgData name="Gehren, Tanja (Curriculum Support)" userId="3c1e4fa1-abe1-4bbd-87c3-b2b06b427814" providerId="ADAL" clId="{2DD0A2D6-2D69-4C6D-B66E-38FD0F67E58A}" dt="2022-01-26T21:34:27.594" v="3541" actId="20577"/>
          <ac:spMkLst>
            <pc:docMk/>
            <pc:sldMk cId="2812306200" sldId="314"/>
            <ac:spMk id="3" creationId="{564C8CC3-7EEE-4490-8B71-ECE867AB1CB8}"/>
          </ac:spMkLst>
        </pc:spChg>
        <pc:spChg chg="del">
          <ac:chgData name="Gehren, Tanja (Curriculum Support)" userId="3c1e4fa1-abe1-4bbd-87c3-b2b06b427814" providerId="ADAL" clId="{2DD0A2D6-2D69-4C6D-B66E-38FD0F67E58A}" dt="2022-01-26T21:31:53.176" v="3038" actId="478"/>
          <ac:spMkLst>
            <pc:docMk/>
            <pc:sldMk cId="2812306200" sldId="314"/>
            <ac:spMk id="8" creationId="{BE9C1735-AED5-4A0D-9EF8-DBFB1C5E0A7E}"/>
          </ac:spMkLst>
        </pc:spChg>
        <pc:picChg chg="mod">
          <ac:chgData name="Gehren, Tanja (Curriculum Support)" userId="3c1e4fa1-abe1-4bbd-87c3-b2b06b427814" providerId="ADAL" clId="{2DD0A2D6-2D69-4C6D-B66E-38FD0F67E58A}" dt="2022-01-27T01:10:30.241" v="15687" actId="1076"/>
          <ac:picMkLst>
            <pc:docMk/>
            <pc:sldMk cId="2812306200" sldId="314"/>
            <ac:picMk id="4" creationId="{DD636B68-5E32-4118-9816-BD7C84F4EE93}"/>
          </ac:picMkLst>
        </pc:picChg>
        <pc:picChg chg="del">
          <ac:chgData name="Gehren, Tanja (Curriculum Support)" userId="3c1e4fa1-abe1-4bbd-87c3-b2b06b427814" providerId="ADAL" clId="{2DD0A2D6-2D69-4C6D-B66E-38FD0F67E58A}" dt="2022-01-26T21:31:53.176" v="3038" actId="478"/>
          <ac:picMkLst>
            <pc:docMk/>
            <pc:sldMk cId="2812306200" sldId="314"/>
            <ac:picMk id="5" creationId="{E31AB9BE-C20C-4B2D-9DA4-421AA0656237}"/>
          </ac:picMkLst>
        </pc:picChg>
        <pc:picChg chg="del">
          <ac:chgData name="Gehren, Tanja (Curriculum Support)" userId="3c1e4fa1-abe1-4bbd-87c3-b2b06b427814" providerId="ADAL" clId="{2DD0A2D6-2D69-4C6D-B66E-38FD0F67E58A}" dt="2022-01-26T21:31:53.176" v="3038" actId="478"/>
          <ac:picMkLst>
            <pc:docMk/>
            <pc:sldMk cId="2812306200" sldId="314"/>
            <ac:picMk id="7" creationId="{B5C73917-8EE1-420C-94FE-4A2B7115863E}"/>
          </ac:picMkLst>
        </pc:picChg>
      </pc:sldChg>
      <pc:sldChg chg="modSp add mod modAnim modNotesTx">
        <pc:chgData name="Gehren, Tanja (Curriculum Support)" userId="3c1e4fa1-abe1-4bbd-87c3-b2b06b427814" providerId="ADAL" clId="{2DD0A2D6-2D69-4C6D-B66E-38FD0F67E58A}" dt="2022-01-27T01:22:56.759" v="15744"/>
        <pc:sldMkLst>
          <pc:docMk/>
          <pc:sldMk cId="1739896848" sldId="315"/>
        </pc:sldMkLst>
        <pc:spChg chg="mod">
          <ac:chgData name="Gehren, Tanja (Curriculum Support)" userId="3c1e4fa1-abe1-4bbd-87c3-b2b06b427814" providerId="ADAL" clId="{2DD0A2D6-2D69-4C6D-B66E-38FD0F67E58A}" dt="2022-01-27T00:36:00.593" v="15396" actId="20577"/>
          <ac:spMkLst>
            <pc:docMk/>
            <pc:sldMk cId="1739896848" sldId="315"/>
            <ac:spMk id="2" creationId="{48225CFB-4302-49BA-8660-88F59555382D}"/>
          </ac:spMkLst>
        </pc:spChg>
        <pc:picChg chg="mod">
          <ac:chgData name="Gehren, Tanja (Curriculum Support)" userId="3c1e4fa1-abe1-4bbd-87c3-b2b06b427814" providerId="ADAL" clId="{2DD0A2D6-2D69-4C6D-B66E-38FD0F67E58A}" dt="2022-01-27T01:22:51.670" v="15742" actId="1076"/>
          <ac:picMkLst>
            <pc:docMk/>
            <pc:sldMk cId="1739896848" sldId="315"/>
            <ac:picMk id="3" creationId="{82345568-1BA2-43FB-A793-0C0EBA5B9276}"/>
          </ac:picMkLst>
        </pc:picChg>
      </pc:sldChg>
      <pc:sldChg chg="add del modNotesTx">
        <pc:chgData name="Gehren, Tanja (Curriculum Support)" userId="3c1e4fa1-abe1-4bbd-87c3-b2b06b427814" providerId="ADAL" clId="{2DD0A2D6-2D69-4C6D-B66E-38FD0F67E58A}" dt="2022-01-26T22:52:33.619" v="10109" actId="2696"/>
        <pc:sldMkLst>
          <pc:docMk/>
          <pc:sldMk cId="4066062719" sldId="315"/>
        </pc:sldMkLst>
      </pc:sldChg>
      <pc:sldChg chg="addSp delSp modSp new mod modAnim modNotesTx">
        <pc:chgData name="Gehren, Tanja (Curriculum Support)" userId="3c1e4fa1-abe1-4bbd-87c3-b2b06b427814" providerId="ADAL" clId="{2DD0A2D6-2D69-4C6D-B66E-38FD0F67E58A}" dt="2022-01-27T01:12:00.667" v="15692"/>
        <pc:sldMkLst>
          <pc:docMk/>
          <pc:sldMk cId="2511179138" sldId="316"/>
        </pc:sldMkLst>
        <pc:spChg chg="mod">
          <ac:chgData name="Gehren, Tanja (Curriculum Support)" userId="3c1e4fa1-abe1-4bbd-87c3-b2b06b427814" providerId="ADAL" clId="{2DD0A2D6-2D69-4C6D-B66E-38FD0F67E58A}" dt="2022-01-26T21:47:37.034" v="4647" actId="20577"/>
          <ac:spMkLst>
            <pc:docMk/>
            <pc:sldMk cId="2511179138" sldId="316"/>
            <ac:spMk id="2" creationId="{E0DC38CB-8FC7-4A56-8989-4B0D02FAF706}"/>
          </ac:spMkLst>
        </pc:spChg>
        <pc:spChg chg="mod">
          <ac:chgData name="Gehren, Tanja (Curriculum Support)" userId="3c1e4fa1-abe1-4bbd-87c3-b2b06b427814" providerId="ADAL" clId="{2DD0A2D6-2D69-4C6D-B66E-38FD0F67E58A}" dt="2022-01-26T23:31:56.881" v="10168" actId="27636"/>
          <ac:spMkLst>
            <pc:docMk/>
            <pc:sldMk cId="2511179138" sldId="316"/>
            <ac:spMk id="3" creationId="{4743DE68-6118-4AB7-AE73-8D3C7DA28F06}"/>
          </ac:spMkLst>
        </pc:spChg>
        <pc:spChg chg="add mod">
          <ac:chgData name="Gehren, Tanja (Curriculum Support)" userId="3c1e4fa1-abe1-4bbd-87c3-b2b06b427814" providerId="ADAL" clId="{2DD0A2D6-2D69-4C6D-B66E-38FD0F67E58A}" dt="2022-01-26T23:33:23.224" v="10186" actId="1035"/>
          <ac:spMkLst>
            <pc:docMk/>
            <pc:sldMk cId="2511179138" sldId="316"/>
            <ac:spMk id="6" creationId="{F3F83F11-02CE-4894-8EBF-0FE5EEB66768}"/>
          </ac:spMkLst>
        </pc:spChg>
        <pc:spChg chg="add del mod">
          <ac:chgData name="Gehren, Tanja (Curriculum Support)" userId="3c1e4fa1-abe1-4bbd-87c3-b2b06b427814" providerId="ADAL" clId="{2DD0A2D6-2D69-4C6D-B66E-38FD0F67E58A}" dt="2022-01-26T23:32:41.693" v="10175"/>
          <ac:spMkLst>
            <pc:docMk/>
            <pc:sldMk cId="2511179138" sldId="316"/>
            <ac:spMk id="7" creationId="{A6134FBD-7DDA-4A9C-A716-42172DED7C67}"/>
          </ac:spMkLst>
        </pc:spChg>
        <pc:picChg chg="add mod modCrop">
          <ac:chgData name="Gehren, Tanja (Curriculum Support)" userId="3c1e4fa1-abe1-4bbd-87c3-b2b06b427814" providerId="ADAL" clId="{2DD0A2D6-2D69-4C6D-B66E-38FD0F67E58A}" dt="2022-01-26T23:32:01.404" v="10169" actId="1076"/>
          <ac:picMkLst>
            <pc:docMk/>
            <pc:sldMk cId="2511179138" sldId="316"/>
            <ac:picMk id="5" creationId="{F80D9BBB-4CA9-4A6B-93C6-CE6CC3561511}"/>
          </ac:picMkLst>
        </pc:picChg>
        <pc:picChg chg="mod">
          <ac:chgData name="Gehren, Tanja (Curriculum Support)" userId="3c1e4fa1-abe1-4bbd-87c3-b2b06b427814" providerId="ADAL" clId="{2DD0A2D6-2D69-4C6D-B66E-38FD0F67E58A}" dt="2022-01-27T01:11:55.226" v="15690" actId="1076"/>
          <ac:picMkLst>
            <pc:docMk/>
            <pc:sldMk cId="2511179138" sldId="316"/>
            <ac:picMk id="8" creationId="{7DE9865B-91D5-4CA7-AFC4-81C2DE412A0F}"/>
          </ac:picMkLst>
        </pc:picChg>
      </pc:sldChg>
      <pc:sldChg chg="modSp add mod modAnim modNotesTx">
        <pc:chgData name="Gehren, Tanja (Curriculum Support)" userId="3c1e4fa1-abe1-4bbd-87c3-b2b06b427814" providerId="ADAL" clId="{2DD0A2D6-2D69-4C6D-B66E-38FD0F67E58A}" dt="2022-01-27T01:17:45.215" v="15733"/>
        <pc:sldMkLst>
          <pc:docMk/>
          <pc:sldMk cId="1602661666" sldId="317"/>
        </pc:sldMkLst>
        <pc:spChg chg="mod">
          <ac:chgData name="Gehren, Tanja (Curriculum Support)" userId="3c1e4fa1-abe1-4bbd-87c3-b2b06b427814" providerId="ADAL" clId="{2DD0A2D6-2D69-4C6D-B66E-38FD0F67E58A}" dt="2022-01-26T22:13:18.528" v="8484" actId="20577"/>
          <ac:spMkLst>
            <pc:docMk/>
            <pc:sldMk cId="1602661666" sldId="317"/>
            <ac:spMk id="2" creationId="{A5EABB93-1410-4813-80B6-01243FE95EC2}"/>
          </ac:spMkLst>
        </pc:spChg>
        <pc:spChg chg="mod">
          <ac:chgData name="Gehren, Tanja (Curriculum Support)" userId="3c1e4fa1-abe1-4bbd-87c3-b2b06b427814" providerId="ADAL" clId="{2DD0A2D6-2D69-4C6D-B66E-38FD0F67E58A}" dt="2022-01-26T22:10:00.145" v="7795" actId="20577"/>
          <ac:spMkLst>
            <pc:docMk/>
            <pc:sldMk cId="1602661666" sldId="317"/>
            <ac:spMk id="4" creationId="{05D20BF1-3A09-414C-945B-7059C7750F6F}"/>
          </ac:spMkLst>
        </pc:spChg>
        <pc:picChg chg="mod">
          <ac:chgData name="Gehren, Tanja (Curriculum Support)" userId="3c1e4fa1-abe1-4bbd-87c3-b2b06b427814" providerId="ADAL" clId="{2DD0A2D6-2D69-4C6D-B66E-38FD0F67E58A}" dt="2022-01-27T01:17:39.257" v="15731" actId="1076"/>
          <ac:picMkLst>
            <pc:docMk/>
            <pc:sldMk cId="1602661666" sldId="317"/>
            <ac:picMk id="3" creationId="{7999003D-3D31-4396-8F3C-03D8BB0C8DAE}"/>
          </ac:picMkLst>
        </pc:picChg>
      </pc:sldChg>
      <pc:sldChg chg="new del">
        <pc:chgData name="Gehren, Tanja (Curriculum Support)" userId="3c1e4fa1-abe1-4bbd-87c3-b2b06b427814" providerId="ADAL" clId="{2DD0A2D6-2D69-4C6D-B66E-38FD0F67E58A}" dt="2022-01-26T22:29:08.193" v="9316" actId="680"/>
        <pc:sldMkLst>
          <pc:docMk/>
          <pc:sldMk cId="2144179851" sldId="318"/>
        </pc:sldMkLst>
      </pc:sldChg>
      <pc:sldChg chg="modSp new mod ord modAnim modNotesTx">
        <pc:chgData name="Gehren, Tanja (Curriculum Support)" userId="3c1e4fa1-abe1-4bbd-87c3-b2b06b427814" providerId="ADAL" clId="{2DD0A2D6-2D69-4C6D-B66E-38FD0F67E58A}" dt="2022-01-27T00:40:19.040" v="15477"/>
        <pc:sldMkLst>
          <pc:docMk/>
          <pc:sldMk cId="2246827339" sldId="318"/>
        </pc:sldMkLst>
        <pc:spChg chg="mod">
          <ac:chgData name="Gehren, Tanja (Curriculum Support)" userId="3c1e4fa1-abe1-4bbd-87c3-b2b06b427814" providerId="ADAL" clId="{2DD0A2D6-2D69-4C6D-B66E-38FD0F67E58A}" dt="2022-01-26T22:29:18.590" v="9332" actId="20577"/>
          <ac:spMkLst>
            <pc:docMk/>
            <pc:sldMk cId="2246827339" sldId="318"/>
            <ac:spMk id="2" creationId="{BAA55516-9CE0-4F5D-8E93-9148300DD8E0}"/>
          </ac:spMkLst>
        </pc:spChg>
        <pc:spChg chg="mod">
          <ac:chgData name="Gehren, Tanja (Curriculum Support)" userId="3c1e4fa1-abe1-4bbd-87c3-b2b06b427814" providerId="ADAL" clId="{2DD0A2D6-2D69-4C6D-B66E-38FD0F67E58A}" dt="2022-01-26T22:30:11.957" v="9510" actId="20577"/>
          <ac:spMkLst>
            <pc:docMk/>
            <pc:sldMk cId="2246827339" sldId="318"/>
            <ac:spMk id="3" creationId="{0A3734C3-6ACC-407E-9A39-82F5913FA338}"/>
          </ac:spMkLst>
        </pc:spChg>
        <pc:picChg chg="mod">
          <ac:chgData name="Gehren, Tanja (Curriculum Support)" userId="3c1e4fa1-abe1-4bbd-87c3-b2b06b427814" providerId="ADAL" clId="{2DD0A2D6-2D69-4C6D-B66E-38FD0F67E58A}" dt="2022-01-27T00:40:13.532" v="15475" actId="1076"/>
          <ac:picMkLst>
            <pc:docMk/>
            <pc:sldMk cId="2246827339" sldId="318"/>
            <ac:picMk id="4" creationId="{0801706F-2F3B-4934-ADBD-13AD847E8AEA}"/>
          </ac:picMkLst>
        </pc:picChg>
      </pc:sldChg>
      <pc:sldChg chg="addSp delSp modSp new mod ord modClrScheme modAnim chgLayout modNotesTx">
        <pc:chgData name="Gehren, Tanja (Curriculum Support)" userId="3c1e4fa1-abe1-4bbd-87c3-b2b06b427814" providerId="ADAL" clId="{2DD0A2D6-2D69-4C6D-B66E-38FD0F67E58A}" dt="2022-01-27T01:25:23.193" v="15839" actId="20577"/>
        <pc:sldMkLst>
          <pc:docMk/>
          <pc:sldMk cId="2340211067" sldId="319"/>
        </pc:sldMkLst>
        <pc:spChg chg="del mod ord">
          <ac:chgData name="Gehren, Tanja (Curriculum Support)" userId="3c1e4fa1-abe1-4bbd-87c3-b2b06b427814" providerId="ADAL" clId="{2DD0A2D6-2D69-4C6D-B66E-38FD0F67E58A}" dt="2022-01-26T23:29:21.085" v="10159" actId="700"/>
          <ac:spMkLst>
            <pc:docMk/>
            <pc:sldMk cId="2340211067" sldId="319"/>
            <ac:spMk id="2" creationId="{5B2207A0-A84B-4297-8D6B-4D36C8CAFB46}"/>
          </ac:spMkLst>
        </pc:spChg>
        <pc:spChg chg="del mod ord">
          <ac:chgData name="Gehren, Tanja (Curriculum Support)" userId="3c1e4fa1-abe1-4bbd-87c3-b2b06b427814" providerId="ADAL" clId="{2DD0A2D6-2D69-4C6D-B66E-38FD0F67E58A}" dt="2022-01-26T23:29:21.085" v="10159" actId="700"/>
          <ac:spMkLst>
            <pc:docMk/>
            <pc:sldMk cId="2340211067" sldId="319"/>
            <ac:spMk id="3" creationId="{F7DC1203-D196-4FEC-88C7-77ADA50939A9}"/>
          </ac:spMkLst>
        </pc:spChg>
        <pc:spChg chg="add mod ord">
          <ac:chgData name="Gehren, Tanja (Curriculum Support)" userId="3c1e4fa1-abe1-4bbd-87c3-b2b06b427814" providerId="ADAL" clId="{2DD0A2D6-2D69-4C6D-B66E-38FD0F67E58A}" dt="2022-01-27T00:35:55.506" v="15394" actId="20577"/>
          <ac:spMkLst>
            <pc:docMk/>
            <pc:sldMk cId="2340211067" sldId="319"/>
            <ac:spMk id="4" creationId="{F6F238B0-04A5-47AB-A9CD-2EB1BCEDAE4D}"/>
          </ac:spMkLst>
        </pc:spChg>
        <pc:spChg chg="add mod ord">
          <ac:chgData name="Gehren, Tanja (Curriculum Support)" userId="3c1e4fa1-abe1-4bbd-87c3-b2b06b427814" providerId="ADAL" clId="{2DD0A2D6-2D69-4C6D-B66E-38FD0F67E58A}" dt="2022-01-27T00:35:06.176" v="15327" actId="1035"/>
          <ac:spMkLst>
            <pc:docMk/>
            <pc:sldMk cId="2340211067" sldId="319"/>
            <ac:spMk id="5" creationId="{8D4EAAEF-D1C0-4767-A780-2BA072B4B8DB}"/>
          </ac:spMkLst>
        </pc:spChg>
        <pc:picChg chg="mod">
          <ac:chgData name="Gehren, Tanja (Curriculum Support)" userId="3c1e4fa1-abe1-4bbd-87c3-b2b06b427814" providerId="ADAL" clId="{2DD0A2D6-2D69-4C6D-B66E-38FD0F67E58A}" dt="2022-01-27T01:21:25.253" v="15739" actId="1076"/>
          <ac:picMkLst>
            <pc:docMk/>
            <pc:sldMk cId="2340211067" sldId="319"/>
            <ac:picMk id="6" creationId="{DA5A77C9-8201-4D64-A2DE-0E6221694DEC}"/>
          </ac:picMkLst>
        </pc:picChg>
      </pc:sldChg>
    </pc:docChg>
  </pc:docChgLst>
  <pc:docChgLst>
    <pc:chgData name="Blackwell, Elyse (Curriculum and Learning Division)" userId="f36cee0c-4795-4a4e-a200-ec64c6c861e9" providerId="ADAL" clId="{A52EFE04-C819-46E1-8699-472CA74C6C02}"/>
    <pc:docChg chg="custSel modSld">
      <pc:chgData name="Blackwell, Elyse (Curriculum and Learning Division)" userId="f36cee0c-4795-4a4e-a200-ec64c6c861e9" providerId="ADAL" clId="{A52EFE04-C819-46E1-8699-472CA74C6C02}" dt="2022-03-29T22:49:40.786" v="37" actId="368"/>
      <pc:docMkLst>
        <pc:docMk/>
      </pc:docMkLst>
      <pc:sldChg chg="modNotes">
        <pc:chgData name="Blackwell, Elyse (Curriculum and Learning Division)" userId="f36cee0c-4795-4a4e-a200-ec64c6c861e9" providerId="ADAL" clId="{A52EFE04-C819-46E1-8699-472CA74C6C02}" dt="2022-03-29T22:49:40.663" v="1" actId="368"/>
        <pc:sldMkLst>
          <pc:docMk/>
          <pc:sldMk cId="3641841233" sldId="268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670" v="5" actId="368"/>
        <pc:sldMkLst>
          <pc:docMk/>
          <pc:sldMk cId="1379353518" sldId="269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748" v="25" actId="368"/>
        <pc:sldMkLst>
          <pc:docMk/>
          <pc:sldMk cId="3445766138" sldId="270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786" v="35" actId="368"/>
        <pc:sldMkLst>
          <pc:docMk/>
          <pc:sldMk cId="3277572930" sldId="273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786" v="37" actId="368"/>
        <pc:sldMkLst>
          <pc:docMk/>
          <pc:sldMk cId="2267462658" sldId="283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686" v="7" actId="368"/>
        <pc:sldMkLst>
          <pc:docMk/>
          <pc:sldMk cId="3633132651" sldId="285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686" v="9" actId="368"/>
        <pc:sldMkLst>
          <pc:docMk/>
          <pc:sldMk cId="3091760928" sldId="286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686" v="11" actId="368"/>
        <pc:sldMkLst>
          <pc:docMk/>
          <pc:sldMk cId="999161183" sldId="287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702" v="13" actId="368"/>
        <pc:sldMkLst>
          <pc:docMk/>
          <pc:sldMk cId="1848670014" sldId="288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702" v="15" actId="368"/>
        <pc:sldMkLst>
          <pc:docMk/>
          <pc:sldMk cId="3856602050" sldId="289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717" v="17" actId="368"/>
        <pc:sldMkLst>
          <pc:docMk/>
          <pc:sldMk cId="2504887745" sldId="290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717" v="19" actId="368"/>
        <pc:sldMkLst>
          <pc:docMk/>
          <pc:sldMk cId="3936782058" sldId="303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766" v="29" actId="368"/>
        <pc:sldMkLst>
          <pc:docMk/>
          <pc:sldMk cId="2283220670" sldId="313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733" v="21" actId="368"/>
        <pc:sldMkLst>
          <pc:docMk/>
          <pc:sldMk cId="2812306200" sldId="314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770" v="33" actId="368"/>
        <pc:sldMkLst>
          <pc:docMk/>
          <pc:sldMk cId="1739896848" sldId="315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742" v="23" actId="368"/>
        <pc:sldMkLst>
          <pc:docMk/>
          <pc:sldMk cId="2511179138" sldId="316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758" v="27" actId="368"/>
        <pc:sldMkLst>
          <pc:docMk/>
          <pc:sldMk cId="1602661666" sldId="317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670" v="3" actId="368"/>
        <pc:sldMkLst>
          <pc:docMk/>
          <pc:sldMk cId="2246827339" sldId="318"/>
        </pc:sldMkLst>
      </pc:sldChg>
      <pc:sldChg chg="modNotes">
        <pc:chgData name="Blackwell, Elyse (Curriculum and Learning Division)" userId="f36cee0c-4795-4a4e-a200-ec64c6c861e9" providerId="ADAL" clId="{A52EFE04-C819-46E1-8699-472CA74C6C02}" dt="2022-03-29T22:49:40.770" v="31" actId="368"/>
        <pc:sldMkLst>
          <pc:docMk/>
          <pc:sldMk cId="2340211067" sldId="319"/>
        </pc:sldMkLst>
      </pc:sldChg>
    </pc:docChg>
  </pc:docChgLst>
  <pc:docChgLst>
    <pc:chgData name="Power, Kathryn (Curriculum Policy and Standards)" userId="39542ede-2362-451c-bbe8-2c6860191fec" providerId="ADAL" clId="{151433F4-6B9C-4296-A10A-74E446DDB5EC}"/>
    <pc:docChg chg="undo custSel modSld">
      <pc:chgData name="Power, Kathryn (Curriculum Policy and Standards)" userId="39542ede-2362-451c-bbe8-2c6860191fec" providerId="ADAL" clId="{151433F4-6B9C-4296-A10A-74E446DDB5EC}" dt="2022-02-02T23:54:47.009" v="95" actId="113"/>
      <pc:docMkLst>
        <pc:docMk/>
      </pc:docMkLst>
      <pc:sldChg chg="modSp mod">
        <pc:chgData name="Power, Kathryn (Curriculum Policy and Standards)" userId="39542ede-2362-451c-bbe8-2c6860191fec" providerId="ADAL" clId="{151433F4-6B9C-4296-A10A-74E446DDB5EC}" dt="2022-02-02T23:14:11.333" v="1" actId="20577"/>
        <pc:sldMkLst>
          <pc:docMk/>
          <pc:sldMk cId="3641841233" sldId="268"/>
        </pc:sldMkLst>
        <pc:spChg chg="mod">
          <ac:chgData name="Power, Kathryn (Curriculum Policy and Standards)" userId="39542ede-2362-451c-bbe8-2c6860191fec" providerId="ADAL" clId="{151433F4-6B9C-4296-A10A-74E446DDB5EC}" dt="2022-02-02T23:14:11.333" v="1" actId="20577"/>
          <ac:spMkLst>
            <pc:docMk/>
            <pc:sldMk cId="3641841233" sldId="268"/>
            <ac:spMk id="3" creationId="{4CD1DB66-0417-403D-8A90-5058DCCE5EB7}"/>
          </ac:spMkLst>
        </pc:spChg>
      </pc:sldChg>
      <pc:sldChg chg="modSp mod">
        <pc:chgData name="Power, Kathryn (Curriculum Policy and Standards)" userId="39542ede-2362-451c-bbe8-2c6860191fec" providerId="ADAL" clId="{151433F4-6B9C-4296-A10A-74E446DDB5EC}" dt="2022-02-02T23:51:31.165" v="88" actId="20577"/>
        <pc:sldMkLst>
          <pc:docMk/>
          <pc:sldMk cId="3277572930" sldId="273"/>
        </pc:sldMkLst>
        <pc:spChg chg="mod">
          <ac:chgData name="Power, Kathryn (Curriculum Policy and Standards)" userId="39542ede-2362-451c-bbe8-2c6860191fec" providerId="ADAL" clId="{151433F4-6B9C-4296-A10A-74E446DDB5EC}" dt="2022-02-02T23:51:31.165" v="88" actId="20577"/>
          <ac:spMkLst>
            <pc:docMk/>
            <pc:sldMk cId="3277572930" sldId="273"/>
            <ac:spMk id="2" creationId="{D87EC12D-0A4D-4E12-8796-7951CAD7DDFE}"/>
          </ac:spMkLst>
        </pc:spChg>
        <pc:spChg chg="mod">
          <ac:chgData name="Power, Kathryn (Curriculum Policy and Standards)" userId="39542ede-2362-451c-bbe8-2c6860191fec" providerId="ADAL" clId="{151433F4-6B9C-4296-A10A-74E446DDB5EC}" dt="2022-02-02T23:51:25.150" v="86" actId="20577"/>
          <ac:spMkLst>
            <pc:docMk/>
            <pc:sldMk cId="3277572930" sldId="273"/>
            <ac:spMk id="3" creationId="{A3698BB1-DD30-4EE5-910F-B001E7ED5739}"/>
          </ac:spMkLst>
        </pc:spChg>
      </pc:sldChg>
      <pc:sldChg chg="modSp mod">
        <pc:chgData name="Power, Kathryn (Curriculum Policy and Standards)" userId="39542ede-2362-451c-bbe8-2c6860191fec" providerId="ADAL" clId="{151433F4-6B9C-4296-A10A-74E446DDB5EC}" dt="2022-02-02T23:52:10.803" v="90" actId="1076"/>
        <pc:sldMkLst>
          <pc:docMk/>
          <pc:sldMk cId="2267462658" sldId="283"/>
        </pc:sldMkLst>
        <pc:picChg chg="mod">
          <ac:chgData name="Power, Kathryn (Curriculum Policy and Standards)" userId="39542ede-2362-451c-bbe8-2c6860191fec" providerId="ADAL" clId="{151433F4-6B9C-4296-A10A-74E446DDB5EC}" dt="2022-02-02T23:52:10.803" v="90" actId="1076"/>
          <ac:picMkLst>
            <pc:docMk/>
            <pc:sldMk cId="2267462658" sldId="283"/>
            <ac:picMk id="2" creationId="{3D72EF4B-BACD-4063-ABD5-512681C82126}"/>
          </ac:picMkLst>
        </pc:picChg>
      </pc:sldChg>
      <pc:sldChg chg="modSp mod">
        <pc:chgData name="Power, Kathryn (Curriculum Policy and Standards)" userId="39542ede-2362-451c-bbe8-2c6860191fec" providerId="ADAL" clId="{151433F4-6B9C-4296-A10A-74E446DDB5EC}" dt="2022-02-02T23:37:41.218" v="11" actId="207"/>
        <pc:sldMkLst>
          <pc:docMk/>
          <pc:sldMk cId="3091760928" sldId="286"/>
        </pc:sldMkLst>
        <pc:spChg chg="mod">
          <ac:chgData name="Power, Kathryn (Curriculum Policy and Standards)" userId="39542ede-2362-451c-bbe8-2c6860191fec" providerId="ADAL" clId="{151433F4-6B9C-4296-A10A-74E446DDB5EC}" dt="2022-02-02T23:37:41.218" v="11" actId="207"/>
          <ac:spMkLst>
            <pc:docMk/>
            <pc:sldMk cId="3091760928" sldId="286"/>
            <ac:spMk id="5" creationId="{88ABBCE5-F006-4EB7-9A42-AC8ABF6A4A0E}"/>
          </ac:spMkLst>
        </pc:spChg>
      </pc:sldChg>
      <pc:sldChg chg="addSp delSp modSp mod">
        <pc:chgData name="Power, Kathryn (Curriculum Policy and Standards)" userId="39542ede-2362-451c-bbe8-2c6860191fec" providerId="ADAL" clId="{151433F4-6B9C-4296-A10A-74E446DDB5EC}" dt="2022-02-02T23:54:25.442" v="93" actId="113"/>
        <pc:sldMkLst>
          <pc:docMk/>
          <pc:sldMk cId="999161183" sldId="287"/>
        </pc:sldMkLst>
        <pc:spChg chg="mod">
          <ac:chgData name="Power, Kathryn (Curriculum Policy and Standards)" userId="39542ede-2362-451c-bbe8-2c6860191fec" providerId="ADAL" clId="{151433F4-6B9C-4296-A10A-74E446DDB5EC}" dt="2022-02-02T23:43:48.957" v="64" actId="20577"/>
          <ac:spMkLst>
            <pc:docMk/>
            <pc:sldMk cId="999161183" sldId="287"/>
            <ac:spMk id="5" creationId="{E3ECB4FF-7F04-4090-ADDA-857562B9A13E}"/>
          </ac:spMkLst>
        </pc:spChg>
        <pc:spChg chg="mod">
          <ac:chgData name="Power, Kathryn (Curriculum Policy and Standards)" userId="39542ede-2362-451c-bbe8-2c6860191fec" providerId="ADAL" clId="{151433F4-6B9C-4296-A10A-74E446DDB5EC}" dt="2022-02-02T23:54:25.442" v="93" actId="113"/>
          <ac:spMkLst>
            <pc:docMk/>
            <pc:sldMk cId="999161183" sldId="287"/>
            <ac:spMk id="6" creationId="{5E829737-E583-444C-8485-9B94CC6C264A}"/>
          </ac:spMkLst>
        </pc:spChg>
        <pc:graphicFrameChg chg="add del modGraphic">
          <ac:chgData name="Power, Kathryn (Curriculum Policy and Standards)" userId="39542ede-2362-451c-bbe8-2c6860191fec" providerId="ADAL" clId="{151433F4-6B9C-4296-A10A-74E446DDB5EC}" dt="2022-02-02T23:39:01.112" v="15" actId="3680"/>
          <ac:graphicFrameMkLst>
            <pc:docMk/>
            <pc:sldMk cId="999161183" sldId="287"/>
            <ac:graphicFrameMk id="3" creationId="{9278C2BA-74C4-4142-818C-EF4E5D9CF781}"/>
          </ac:graphicFrameMkLst>
        </pc:graphicFrameChg>
        <pc:graphicFrameChg chg="add del">
          <ac:chgData name="Power, Kathryn (Curriculum Policy and Standards)" userId="39542ede-2362-451c-bbe8-2c6860191fec" providerId="ADAL" clId="{151433F4-6B9C-4296-A10A-74E446DDB5EC}" dt="2022-02-02T23:39:28.842" v="17" actId="3680"/>
          <ac:graphicFrameMkLst>
            <pc:docMk/>
            <pc:sldMk cId="999161183" sldId="287"/>
            <ac:graphicFrameMk id="4" creationId="{B56A6776-B38B-492A-ABBE-4024C9256EA2}"/>
          </ac:graphicFrameMkLst>
        </pc:graphicFrameChg>
        <pc:graphicFrameChg chg="add del mod modGraphic">
          <ac:chgData name="Power, Kathryn (Curriculum Policy and Standards)" userId="39542ede-2362-451c-bbe8-2c6860191fec" providerId="ADAL" clId="{151433F4-6B9C-4296-A10A-74E446DDB5EC}" dt="2022-02-02T23:43:36.335" v="62" actId="3680"/>
          <ac:graphicFrameMkLst>
            <pc:docMk/>
            <pc:sldMk cId="999161183" sldId="287"/>
            <ac:graphicFrameMk id="7" creationId="{596ABB70-DDD2-4CFB-99F4-C6DC00682DFA}"/>
          </ac:graphicFrameMkLst>
        </pc:graphicFrameChg>
      </pc:sldChg>
      <pc:sldChg chg="modSp mod">
        <pc:chgData name="Power, Kathryn (Curriculum Policy and Standards)" userId="39542ede-2362-451c-bbe8-2c6860191fec" providerId="ADAL" clId="{151433F4-6B9C-4296-A10A-74E446DDB5EC}" dt="2022-02-02T23:54:47.009" v="95" actId="113"/>
        <pc:sldMkLst>
          <pc:docMk/>
          <pc:sldMk cId="1848670014" sldId="288"/>
        </pc:sldMkLst>
        <pc:spChg chg="mod">
          <ac:chgData name="Power, Kathryn (Curriculum Policy and Standards)" userId="39542ede-2362-451c-bbe8-2c6860191fec" providerId="ADAL" clId="{151433F4-6B9C-4296-A10A-74E446DDB5EC}" dt="2022-02-02T23:43:55.084" v="66" actId="20577"/>
          <ac:spMkLst>
            <pc:docMk/>
            <pc:sldMk cId="1848670014" sldId="288"/>
            <ac:spMk id="5" creationId="{E3ECB4FF-7F04-4090-ADDA-857562B9A13E}"/>
          </ac:spMkLst>
        </pc:spChg>
        <pc:spChg chg="mod">
          <ac:chgData name="Power, Kathryn (Curriculum Policy and Standards)" userId="39542ede-2362-451c-bbe8-2c6860191fec" providerId="ADAL" clId="{151433F4-6B9C-4296-A10A-74E446DDB5EC}" dt="2022-02-02T23:54:47.009" v="95" actId="113"/>
          <ac:spMkLst>
            <pc:docMk/>
            <pc:sldMk cId="1848670014" sldId="288"/>
            <ac:spMk id="6" creationId="{5E829737-E583-444C-8485-9B94CC6C264A}"/>
          </ac:spMkLst>
        </pc:spChg>
      </pc:sldChg>
      <pc:sldChg chg="modSp mod">
        <pc:chgData name="Power, Kathryn (Curriculum Policy and Standards)" userId="39542ede-2362-451c-bbe8-2c6860191fec" providerId="ADAL" clId="{151433F4-6B9C-4296-A10A-74E446DDB5EC}" dt="2022-02-02T23:44:00.548" v="68" actId="20577"/>
        <pc:sldMkLst>
          <pc:docMk/>
          <pc:sldMk cId="3856602050" sldId="289"/>
        </pc:sldMkLst>
        <pc:spChg chg="mod">
          <ac:chgData name="Power, Kathryn (Curriculum Policy and Standards)" userId="39542ede-2362-451c-bbe8-2c6860191fec" providerId="ADAL" clId="{151433F4-6B9C-4296-A10A-74E446DDB5EC}" dt="2022-02-02T23:44:00.548" v="68" actId="20577"/>
          <ac:spMkLst>
            <pc:docMk/>
            <pc:sldMk cId="3856602050" sldId="289"/>
            <ac:spMk id="2" creationId="{1ACD57B9-35AB-4FA8-BD3C-C37EF930FF77}"/>
          </ac:spMkLst>
        </pc:spChg>
      </pc:sldChg>
      <pc:sldChg chg="modSp mod">
        <pc:chgData name="Power, Kathryn (Curriculum Policy and Standards)" userId="39542ede-2362-451c-bbe8-2c6860191fec" providerId="ADAL" clId="{151433F4-6B9C-4296-A10A-74E446DDB5EC}" dt="2022-02-02T23:44:14.188" v="74" actId="5793"/>
        <pc:sldMkLst>
          <pc:docMk/>
          <pc:sldMk cId="2504887745" sldId="290"/>
        </pc:sldMkLst>
        <pc:spChg chg="mod">
          <ac:chgData name="Power, Kathryn (Curriculum Policy and Standards)" userId="39542ede-2362-451c-bbe8-2c6860191fec" providerId="ADAL" clId="{151433F4-6B9C-4296-A10A-74E446DDB5EC}" dt="2022-02-02T23:44:14.188" v="74" actId="5793"/>
          <ac:spMkLst>
            <pc:docMk/>
            <pc:sldMk cId="2504887745" sldId="290"/>
            <ac:spMk id="2" creationId="{1ACD57B9-35AB-4FA8-BD3C-C37EF930FF77}"/>
          </ac:spMkLst>
        </pc:spChg>
      </pc:sldChg>
      <pc:sldChg chg="modSp mod">
        <pc:chgData name="Power, Kathryn (Curriculum Policy and Standards)" userId="39542ede-2362-451c-bbe8-2c6860191fec" providerId="ADAL" clId="{151433F4-6B9C-4296-A10A-74E446DDB5EC}" dt="2022-02-02T23:52:03.814" v="89" actId="20577"/>
        <pc:sldMkLst>
          <pc:docMk/>
          <pc:sldMk cId="637556447" sldId="312"/>
        </pc:sldMkLst>
        <pc:spChg chg="mod">
          <ac:chgData name="Power, Kathryn (Curriculum Policy and Standards)" userId="39542ede-2362-451c-bbe8-2c6860191fec" providerId="ADAL" clId="{151433F4-6B9C-4296-A10A-74E446DDB5EC}" dt="2022-02-02T23:52:03.814" v="89" actId="20577"/>
          <ac:spMkLst>
            <pc:docMk/>
            <pc:sldMk cId="637556447" sldId="312"/>
            <ac:spMk id="8" creationId="{7E2CFDFE-4111-4437-8E78-B47F4828012C}"/>
          </ac:spMkLst>
        </pc:spChg>
      </pc:sldChg>
      <pc:sldChg chg="modSp mod">
        <pc:chgData name="Power, Kathryn (Curriculum Policy and Standards)" userId="39542ede-2362-451c-bbe8-2c6860191fec" providerId="ADAL" clId="{151433F4-6B9C-4296-A10A-74E446DDB5EC}" dt="2022-02-02T23:50:17.190" v="75" actId="20577"/>
        <pc:sldMkLst>
          <pc:docMk/>
          <pc:sldMk cId="2812306200" sldId="314"/>
        </pc:sldMkLst>
        <pc:spChg chg="mod">
          <ac:chgData name="Power, Kathryn (Curriculum Policy and Standards)" userId="39542ede-2362-451c-bbe8-2c6860191fec" providerId="ADAL" clId="{151433F4-6B9C-4296-A10A-74E446DDB5EC}" dt="2022-02-02T23:50:17.190" v="75" actId="20577"/>
          <ac:spMkLst>
            <pc:docMk/>
            <pc:sldMk cId="2812306200" sldId="314"/>
            <ac:spMk id="3" creationId="{564C8CC3-7EEE-4490-8B71-ECE867AB1CB8}"/>
          </ac:spMkLst>
        </pc:spChg>
      </pc:sldChg>
    </pc:docChg>
  </pc:docChgLst>
  <pc:docChgLst>
    <pc:chgData name="Gehren, Tanja (Curriculum Support)" userId="S::tanja.gehren581@schools.sa.edu.au::3c1e4fa1-abe1-4bbd-87c3-b2b06b427814" providerId="AD" clId="Web-{8BFCBB7B-F180-4371-89D0-456674240152}"/>
    <pc:docChg chg="modSld">
      <pc:chgData name="Gehren, Tanja (Curriculum Support)" userId="S::tanja.gehren581@schools.sa.edu.au::3c1e4fa1-abe1-4bbd-87c3-b2b06b427814" providerId="AD" clId="Web-{8BFCBB7B-F180-4371-89D0-456674240152}" dt="2022-01-24T06:12:52.118" v="17" actId="20577"/>
      <pc:docMkLst>
        <pc:docMk/>
      </pc:docMkLst>
      <pc:sldChg chg="modSp">
        <pc:chgData name="Gehren, Tanja (Curriculum Support)" userId="S::tanja.gehren581@schools.sa.edu.au::3c1e4fa1-abe1-4bbd-87c3-b2b06b427814" providerId="AD" clId="Web-{8BFCBB7B-F180-4371-89D0-456674240152}" dt="2022-01-24T06:12:52.118" v="17" actId="20577"/>
        <pc:sldMkLst>
          <pc:docMk/>
          <pc:sldMk cId="3641841233" sldId="268"/>
        </pc:sldMkLst>
        <pc:spChg chg="mod">
          <ac:chgData name="Gehren, Tanja (Curriculum Support)" userId="S::tanja.gehren581@schools.sa.edu.au::3c1e4fa1-abe1-4bbd-87c3-b2b06b427814" providerId="AD" clId="Web-{8BFCBB7B-F180-4371-89D0-456674240152}" dt="2022-01-24T06:12:37.665" v="5" actId="20577"/>
          <ac:spMkLst>
            <pc:docMk/>
            <pc:sldMk cId="3641841233" sldId="268"/>
            <ac:spMk id="2" creationId="{E16E19A7-28C1-4456-AA1B-10100DF6CF0C}"/>
          </ac:spMkLst>
        </pc:spChg>
        <pc:spChg chg="mod">
          <ac:chgData name="Gehren, Tanja (Curriculum Support)" userId="S::tanja.gehren581@schools.sa.edu.au::3c1e4fa1-abe1-4bbd-87c3-b2b06b427814" providerId="AD" clId="Web-{8BFCBB7B-F180-4371-89D0-456674240152}" dt="2022-01-24T06:12:52.118" v="17" actId="20577"/>
          <ac:spMkLst>
            <pc:docMk/>
            <pc:sldMk cId="3641841233" sldId="268"/>
            <ac:spMk id="3" creationId="{4CD1DB66-0417-403D-8A90-5058DCCE5EB7}"/>
          </ac:spMkLst>
        </pc:spChg>
        <pc:spChg chg="mod">
          <ac:chgData name="Gehren, Tanja (Curriculum Support)" userId="S::tanja.gehren581@schools.sa.edu.au::3c1e4fa1-abe1-4bbd-87c3-b2b06b427814" providerId="AD" clId="Web-{8BFCBB7B-F180-4371-89D0-456674240152}" dt="2022-01-24T06:12:41.946" v="12" actId="20577"/>
          <ac:spMkLst>
            <pc:docMk/>
            <pc:sldMk cId="3641841233" sldId="268"/>
            <ac:spMk id="4" creationId="{D0697118-CD2B-4676-8ECA-E66DE8A5AE4A}"/>
          </ac:spMkLst>
        </pc:spChg>
      </pc:sldChg>
    </pc:docChg>
  </pc:docChgLst>
  <pc:docChgLst>
    <pc:chgData name="Power, Kathryn (Curriculum Policy and Standards)" userId="39542ede-2362-451c-bbe8-2c6860191fec" providerId="ADAL" clId="{C44F2212-19DD-46A7-89A6-913115D7A8DC}"/>
    <pc:docChg chg="undo redo custSel modSld">
      <pc:chgData name="Power, Kathryn (Curriculum Policy and Standards)" userId="39542ede-2362-451c-bbe8-2c6860191fec" providerId="ADAL" clId="{C44F2212-19DD-46A7-89A6-913115D7A8DC}" dt="2022-03-25T01:54:00.994" v="58" actId="20577"/>
      <pc:docMkLst>
        <pc:docMk/>
      </pc:docMkLst>
      <pc:sldChg chg="modSp mod">
        <pc:chgData name="Power, Kathryn (Curriculum Policy and Standards)" userId="39542ede-2362-451c-bbe8-2c6860191fec" providerId="ADAL" clId="{C44F2212-19DD-46A7-89A6-913115D7A8DC}" dt="2022-03-25T01:54:00.994" v="58" actId="20577"/>
        <pc:sldMkLst>
          <pc:docMk/>
          <pc:sldMk cId="3277572930" sldId="273"/>
        </pc:sldMkLst>
        <pc:spChg chg="mod">
          <ac:chgData name="Power, Kathryn (Curriculum Policy and Standards)" userId="39542ede-2362-451c-bbe8-2c6860191fec" providerId="ADAL" clId="{C44F2212-19DD-46A7-89A6-913115D7A8DC}" dt="2022-03-25T01:54:00.994" v="58" actId="20577"/>
          <ac:spMkLst>
            <pc:docMk/>
            <pc:sldMk cId="3277572930" sldId="273"/>
            <ac:spMk id="3" creationId="{A3698BB1-DD30-4EE5-910F-B001E7ED5739}"/>
          </ac:spMkLst>
        </pc:spChg>
      </pc:sldChg>
      <pc:sldChg chg="modSp mod">
        <pc:chgData name="Power, Kathryn (Curriculum Policy and Standards)" userId="39542ede-2362-451c-bbe8-2c6860191fec" providerId="ADAL" clId="{C44F2212-19DD-46A7-89A6-913115D7A8DC}" dt="2022-03-25T01:44:05.496" v="50" actId="20577"/>
        <pc:sldMkLst>
          <pc:docMk/>
          <pc:sldMk cId="999161183" sldId="287"/>
        </pc:sldMkLst>
        <pc:spChg chg="mod">
          <ac:chgData name="Power, Kathryn (Curriculum Policy and Standards)" userId="39542ede-2362-451c-bbe8-2c6860191fec" providerId="ADAL" clId="{C44F2212-19DD-46A7-89A6-913115D7A8DC}" dt="2022-03-25T01:44:05.496" v="50" actId="20577"/>
          <ac:spMkLst>
            <pc:docMk/>
            <pc:sldMk cId="999161183" sldId="287"/>
            <ac:spMk id="6" creationId="{5E829737-E583-444C-8485-9B94CC6C264A}"/>
          </ac:spMkLst>
        </pc:spChg>
      </pc:sldChg>
      <pc:sldChg chg="addCm modCm">
        <pc:chgData name="Power, Kathryn (Curriculum Policy and Standards)" userId="39542ede-2362-451c-bbe8-2c6860191fec" providerId="ADAL" clId="{C44F2212-19DD-46A7-89A6-913115D7A8DC}" dt="2022-03-25T01:53:36.933" v="52"/>
        <pc:sldMkLst>
          <pc:docMk/>
          <pc:sldMk cId="1739896848" sldId="315"/>
        </pc:sldMkLst>
      </pc:sldChg>
      <pc:sldChg chg="modSp mod">
        <pc:chgData name="Power, Kathryn (Curriculum Policy and Standards)" userId="39542ede-2362-451c-bbe8-2c6860191fec" providerId="ADAL" clId="{C44F2212-19DD-46A7-89A6-913115D7A8DC}" dt="2022-03-25T01:44:01.788" v="48" actId="12"/>
        <pc:sldMkLst>
          <pc:docMk/>
          <pc:sldMk cId="2246827339" sldId="318"/>
        </pc:sldMkLst>
        <pc:spChg chg="mod">
          <ac:chgData name="Power, Kathryn (Curriculum Policy and Standards)" userId="39542ede-2362-451c-bbe8-2c6860191fec" providerId="ADAL" clId="{C44F2212-19DD-46A7-89A6-913115D7A8DC}" dt="2022-03-25T01:44:01.788" v="48" actId="12"/>
          <ac:spMkLst>
            <pc:docMk/>
            <pc:sldMk cId="2246827339" sldId="318"/>
            <ac:spMk id="3" creationId="{0A3734C3-6ACC-407E-9A39-82F5913FA338}"/>
          </ac:spMkLst>
        </pc:spChg>
      </pc:sldChg>
    </pc:docChg>
  </pc:docChgLst>
  <pc:docChgLst>
    <pc:chgData name="Haynes, Christine (Curriculum Policy and Standards)" userId="S::christine.haynes489@schools.sa.edu.au::2dd8b7cc-5a2d-458d-ba77-577fb585e483" providerId="AD" clId="Web-{9AC5F8DA-0284-B973-2A1B-DEE971090C67}"/>
    <pc:docChg chg="modSld">
      <pc:chgData name="Haynes, Christine (Curriculum Policy and Standards)" userId="S::christine.haynes489@schools.sa.edu.au::2dd8b7cc-5a2d-458d-ba77-577fb585e483" providerId="AD" clId="Web-{9AC5F8DA-0284-B973-2A1B-DEE971090C67}" dt="2022-03-25T06:55:55.296" v="23" actId="14100"/>
      <pc:docMkLst>
        <pc:docMk/>
      </pc:docMkLst>
      <pc:sldChg chg="modSp">
        <pc:chgData name="Haynes, Christine (Curriculum Policy and Standards)" userId="S::christine.haynes489@schools.sa.edu.au::2dd8b7cc-5a2d-458d-ba77-577fb585e483" providerId="AD" clId="Web-{9AC5F8DA-0284-B973-2A1B-DEE971090C67}" dt="2022-03-25T06:55:55.296" v="23" actId="14100"/>
        <pc:sldMkLst>
          <pc:docMk/>
          <pc:sldMk cId="1739896848" sldId="315"/>
        </pc:sldMkLst>
        <pc:spChg chg="mod">
          <ac:chgData name="Haynes, Christine (Curriculum Policy and Standards)" userId="S::christine.haynes489@schools.sa.edu.au::2dd8b7cc-5a2d-458d-ba77-577fb585e483" providerId="AD" clId="Web-{9AC5F8DA-0284-B973-2A1B-DEE971090C67}" dt="2022-03-25T06:55:55.296" v="23" actId="14100"/>
          <ac:spMkLst>
            <pc:docMk/>
            <pc:sldMk cId="1739896848" sldId="315"/>
            <ac:spMk id="8" creationId="{BE9C1735-AED5-4A0D-9EF8-DBFB1C5E0A7E}"/>
          </ac:spMkLst>
        </pc:spChg>
        <pc:spChg chg="mod">
          <ac:chgData name="Haynes, Christine (Curriculum Policy and Standards)" userId="S::christine.haynes489@schools.sa.edu.au::2dd8b7cc-5a2d-458d-ba77-577fb585e483" providerId="AD" clId="Web-{9AC5F8DA-0284-B973-2A1B-DEE971090C67}" dt="2022-03-25T06:55:44.374" v="21" actId="20577"/>
          <ac:spMkLst>
            <pc:docMk/>
            <pc:sldMk cId="1739896848" sldId="315"/>
            <ac:spMk id="9" creationId="{BA029D11-450F-4C6F-9370-B67E617C2C19}"/>
          </ac:spMkLst>
        </pc:spChg>
      </pc:sldChg>
    </pc:docChg>
  </pc:docChgLst>
  <pc:docChgLst>
    <pc:chgData name="Gehren, Tanja (Curriculum Support)" userId="3c1e4fa1-abe1-4bbd-87c3-b2b06b427814" providerId="ADAL" clId="{5B1A89BE-42FD-4129-A6E0-FF496BCBF396}"/>
    <pc:docChg chg="undo custSel addSld modSld">
      <pc:chgData name="Gehren, Tanja (Curriculum Support)" userId="3c1e4fa1-abe1-4bbd-87c3-b2b06b427814" providerId="ADAL" clId="{5B1A89BE-42FD-4129-A6E0-FF496BCBF396}" dt="2022-01-24T06:15:06.220" v="140" actId="20577"/>
      <pc:docMkLst>
        <pc:docMk/>
      </pc:docMkLst>
      <pc:sldChg chg="modSp mod">
        <pc:chgData name="Gehren, Tanja (Curriculum Support)" userId="3c1e4fa1-abe1-4bbd-87c3-b2b06b427814" providerId="ADAL" clId="{5B1A89BE-42FD-4129-A6E0-FF496BCBF396}" dt="2022-01-24T06:15:06.220" v="140" actId="20577"/>
        <pc:sldMkLst>
          <pc:docMk/>
          <pc:sldMk cId="3641841233" sldId="268"/>
        </pc:sldMkLst>
        <pc:spChg chg="mod">
          <ac:chgData name="Gehren, Tanja (Curriculum Support)" userId="3c1e4fa1-abe1-4bbd-87c3-b2b06b427814" providerId="ADAL" clId="{5B1A89BE-42FD-4129-A6E0-FF496BCBF396}" dt="2022-01-24T06:15:06.220" v="140" actId="20577"/>
          <ac:spMkLst>
            <pc:docMk/>
            <pc:sldMk cId="3641841233" sldId="268"/>
            <ac:spMk id="3" creationId="{4CD1DB66-0417-403D-8A90-5058DCCE5EB7}"/>
          </ac:spMkLst>
        </pc:spChg>
      </pc:sldChg>
      <pc:sldChg chg="modSp mod">
        <pc:chgData name="Gehren, Tanja (Curriculum Support)" userId="3c1e4fa1-abe1-4bbd-87c3-b2b06b427814" providerId="ADAL" clId="{5B1A89BE-42FD-4129-A6E0-FF496BCBF396}" dt="2022-01-24T00:02:36.602" v="107" actId="1076"/>
        <pc:sldMkLst>
          <pc:docMk/>
          <pc:sldMk cId="9858820" sldId="280"/>
        </pc:sldMkLst>
        <pc:spChg chg="mod">
          <ac:chgData name="Gehren, Tanja (Curriculum Support)" userId="3c1e4fa1-abe1-4bbd-87c3-b2b06b427814" providerId="ADAL" clId="{5B1A89BE-42FD-4129-A6E0-FF496BCBF396}" dt="2022-01-24T00:02:36.602" v="107" actId="1076"/>
          <ac:spMkLst>
            <pc:docMk/>
            <pc:sldMk cId="9858820" sldId="280"/>
            <ac:spMk id="3" creationId="{CEC32A57-C420-4F90-A8E8-514464C63609}"/>
          </ac:spMkLst>
        </pc:spChg>
      </pc:sldChg>
      <pc:sldChg chg="modSp mod">
        <pc:chgData name="Gehren, Tanja (Curriculum Support)" userId="3c1e4fa1-abe1-4bbd-87c3-b2b06b427814" providerId="ADAL" clId="{5B1A89BE-42FD-4129-A6E0-FF496BCBF396}" dt="2022-01-24T00:01:59.842" v="105" actId="20577"/>
        <pc:sldMkLst>
          <pc:docMk/>
          <pc:sldMk cId="556791524" sldId="281"/>
        </pc:sldMkLst>
        <pc:spChg chg="mod">
          <ac:chgData name="Gehren, Tanja (Curriculum Support)" userId="3c1e4fa1-abe1-4bbd-87c3-b2b06b427814" providerId="ADAL" clId="{5B1A89BE-42FD-4129-A6E0-FF496BCBF396}" dt="2022-01-24T00:01:59.842" v="105" actId="20577"/>
          <ac:spMkLst>
            <pc:docMk/>
            <pc:sldMk cId="556791524" sldId="281"/>
            <ac:spMk id="3" creationId="{75443618-AAC0-4F5F-8C9A-12AA3CE05041}"/>
          </ac:spMkLst>
        </pc:spChg>
      </pc:sldChg>
      <pc:sldChg chg="add">
        <pc:chgData name="Gehren, Tanja (Curriculum Support)" userId="3c1e4fa1-abe1-4bbd-87c3-b2b06b427814" providerId="ADAL" clId="{5B1A89BE-42FD-4129-A6E0-FF496BCBF396}" dt="2022-01-24T06:13:56.449" v="108"/>
        <pc:sldMkLst>
          <pc:docMk/>
          <pc:sldMk cId="3633132651" sldId="285"/>
        </pc:sldMkLst>
      </pc:sldChg>
      <pc:sldChg chg="add">
        <pc:chgData name="Gehren, Tanja (Curriculum Support)" userId="3c1e4fa1-abe1-4bbd-87c3-b2b06b427814" providerId="ADAL" clId="{5B1A89BE-42FD-4129-A6E0-FF496BCBF396}" dt="2022-01-24T06:13:56.449" v="108"/>
        <pc:sldMkLst>
          <pc:docMk/>
          <pc:sldMk cId="3091760928" sldId="286"/>
        </pc:sldMkLst>
      </pc:sldChg>
      <pc:sldChg chg="add">
        <pc:chgData name="Gehren, Tanja (Curriculum Support)" userId="3c1e4fa1-abe1-4bbd-87c3-b2b06b427814" providerId="ADAL" clId="{5B1A89BE-42FD-4129-A6E0-FF496BCBF396}" dt="2022-01-24T06:13:56.449" v="108"/>
        <pc:sldMkLst>
          <pc:docMk/>
          <pc:sldMk cId="999161183" sldId="287"/>
        </pc:sldMkLst>
      </pc:sldChg>
      <pc:sldChg chg="add">
        <pc:chgData name="Gehren, Tanja (Curriculum Support)" userId="3c1e4fa1-abe1-4bbd-87c3-b2b06b427814" providerId="ADAL" clId="{5B1A89BE-42FD-4129-A6E0-FF496BCBF396}" dt="2022-01-24T06:13:56.449" v="108"/>
        <pc:sldMkLst>
          <pc:docMk/>
          <pc:sldMk cId="1848670014" sldId="288"/>
        </pc:sldMkLst>
      </pc:sldChg>
      <pc:sldChg chg="add">
        <pc:chgData name="Gehren, Tanja (Curriculum Support)" userId="3c1e4fa1-abe1-4bbd-87c3-b2b06b427814" providerId="ADAL" clId="{5B1A89BE-42FD-4129-A6E0-FF496BCBF396}" dt="2022-01-24T06:13:56.449" v="108"/>
        <pc:sldMkLst>
          <pc:docMk/>
          <pc:sldMk cId="3856602050" sldId="289"/>
        </pc:sldMkLst>
      </pc:sldChg>
      <pc:sldChg chg="add">
        <pc:chgData name="Gehren, Tanja (Curriculum Support)" userId="3c1e4fa1-abe1-4bbd-87c3-b2b06b427814" providerId="ADAL" clId="{5B1A89BE-42FD-4129-A6E0-FF496BCBF396}" dt="2022-01-24T06:13:56.449" v="108"/>
        <pc:sldMkLst>
          <pc:docMk/>
          <pc:sldMk cId="2504887745" sldId="290"/>
        </pc:sldMkLst>
      </pc:sldChg>
    </pc:docChg>
  </pc:docChgLst>
  <pc:docChgLst>
    <pc:chgData name="Gehren, Tanja (Curriculum Support)" userId="S::tanja.gehren581@schools.sa.edu.au::3c1e4fa1-abe1-4bbd-87c3-b2b06b427814" providerId="AD" clId="Web-{F7458CF0-D0F7-4D76-AAB2-CC15F3853F38}"/>
    <pc:docChg chg="modSld">
      <pc:chgData name="Gehren, Tanja (Curriculum Support)" userId="S::tanja.gehren581@schools.sa.edu.au::3c1e4fa1-abe1-4bbd-87c3-b2b06b427814" providerId="AD" clId="Web-{F7458CF0-D0F7-4D76-AAB2-CC15F3853F38}" dt="2022-01-27T04:29:33.320" v="2" actId="20577"/>
      <pc:docMkLst>
        <pc:docMk/>
      </pc:docMkLst>
      <pc:sldChg chg="modSp">
        <pc:chgData name="Gehren, Tanja (Curriculum Support)" userId="S::tanja.gehren581@schools.sa.edu.au::3c1e4fa1-abe1-4bbd-87c3-b2b06b427814" providerId="AD" clId="Web-{F7458CF0-D0F7-4D76-AAB2-CC15F3853F38}" dt="2022-01-27T04:29:33.320" v="2" actId="20577"/>
        <pc:sldMkLst>
          <pc:docMk/>
          <pc:sldMk cId="1602661666" sldId="317"/>
        </pc:sldMkLst>
        <pc:spChg chg="mod">
          <ac:chgData name="Gehren, Tanja (Curriculum Support)" userId="S::tanja.gehren581@schools.sa.edu.au::3c1e4fa1-abe1-4bbd-87c3-b2b06b427814" providerId="AD" clId="Web-{F7458CF0-D0F7-4D76-AAB2-CC15F3853F38}" dt="2022-01-27T04:29:33.320" v="2" actId="20577"/>
          <ac:spMkLst>
            <pc:docMk/>
            <pc:sldMk cId="1602661666" sldId="317"/>
            <ac:spMk id="4" creationId="{05D20BF1-3A09-414C-945B-7059C7750F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4C6BA-7B4F-43EA-9A5A-53C9BAE07BAC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58B1C-84ED-46CE-879C-A8964596E6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9724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58B1C-84ED-46CE-879C-A8964596E68E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184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FDC73-14D5-467B-A9FB-EAA26E856C28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3076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FDC73-14D5-467B-A9FB-EAA26E856C28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3199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58B1C-84ED-46CE-879C-A8964596E68E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2122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58B1C-84ED-46CE-879C-A8964596E68E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2007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58B1C-84ED-46CE-879C-A8964596E68E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2056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58B1C-84ED-46CE-879C-A8964596E68E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7889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58B1C-84ED-46CE-879C-A8964596E68E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4855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FDC73-14D5-467B-A9FB-EAA26E856C28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5175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58B1C-84ED-46CE-879C-A8964596E68E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2064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C3A3A-BE62-4DE5-BBD1-E7BA3184838A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8983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58B1C-84ED-46CE-879C-A8964596E68E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5335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58B1C-84ED-46CE-879C-A8964596E68E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3348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58B1C-84ED-46CE-879C-A8964596E68E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9668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16762-1E6E-41CC-8685-8C2DEED121AE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376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16762-1E6E-41CC-8685-8C2DEED121AE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0028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16762-1E6E-41CC-8685-8C2DEED121AE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3134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16762-1E6E-41CC-8685-8C2DEED121AE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7705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16762-1E6E-41CC-8685-8C2DEED121AE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8769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16762-1E6E-41CC-8685-8C2DEED121AE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522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.customers@sa.gov.au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9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text content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5125D-1690-4057-A80F-E538A0D974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57864"/>
            <a:ext cx="10721975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202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427789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8791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 2 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9349596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24024"/>
            <a:ext cx="6343650" cy="3119286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424025"/>
            <a:ext cx="3971925" cy="311952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91312" y="882709"/>
            <a:ext cx="1062487" cy="13255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1072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655602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543916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217309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Reference list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7A7227-D7B3-4D00-B2A5-0B3724C86E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2188" y="1870075"/>
            <a:ext cx="10567987" cy="3503613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add references – Use Harvard referencing conventions </a:t>
            </a:r>
            <a:r>
              <a:rPr lang="en-AU" b="0" i="0">
                <a:effectLst/>
                <a:latin typeface="Segoe UI" panose="020B0502040204020203" pitchFamily="34" charset="0"/>
              </a:rPr>
              <a:t>[Channel Name] YYYY, [Video Title], Platform, DD MMMM, viewed DD MMMM YYYY, &lt; URL 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47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19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[INSERT YEAR LEVEL – </a:t>
            </a:r>
            <a:r>
              <a:rPr lang="en-US" dirty="0" err="1"/>
              <a:t>ie</a:t>
            </a:r>
            <a:r>
              <a:rPr lang="en-US" dirty="0"/>
              <a:t> Year 4]</a:t>
            </a:r>
            <a:endParaRPr lang="en-AU" dirty="0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[INSERT LESSON – </a:t>
            </a:r>
            <a:r>
              <a:rPr lang="en-US" dirty="0" err="1"/>
              <a:t>ie</a:t>
            </a:r>
            <a:r>
              <a:rPr lang="en-US" dirty="0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[INSERT SUBJECT– </a:t>
            </a:r>
            <a:r>
              <a:rPr lang="en-US" dirty="0" err="1"/>
              <a:t>ie</a:t>
            </a:r>
            <a:r>
              <a:rPr lang="en-US" dirty="0"/>
              <a:t> Mathematics]</a:t>
            </a:r>
            <a:endParaRPr lang="en-AU" dirty="0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00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be interactive. Click the button for extra elements.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99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dirty="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Some slides may be interactive. Click the button for extra elements.</a:t>
            </a:r>
          </a:p>
          <a:p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75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add text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948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189524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1411218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Place audio recording here and delete text box.</a:t>
            </a:r>
            <a:br>
              <a:rPr lang="en-US" dirty="0"/>
            </a:br>
            <a:r>
              <a:rPr lang="en-US" dirty="0"/>
              <a:t>To record click insert &gt; audio &gt; record audio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2496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right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9306464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248" y="882711"/>
            <a:ext cx="1095552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Place audio recording here and delete text box.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3876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udio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65" y="2011511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Place audio recording here and delete text box.</a:t>
            </a:r>
            <a:endParaRPr lang="en-AU" dirty="0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1A4F55B-2933-4915-8DF5-46CCF219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263" y="3829953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Place audio recording here and delete text box.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20101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Place audio recording here and delete text box.</a:t>
            </a:r>
            <a:br>
              <a:rPr lang="en-US" dirty="0"/>
            </a:br>
            <a:r>
              <a:rPr lang="en-US" dirty="0"/>
              <a:t>To record click insert &gt; audio &gt; record audio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 dirty="0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 dirty="0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2277140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text content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Place audio recording here and delete text box.</a:t>
            </a:r>
            <a:br>
              <a:rPr lang="en-US" dirty="0"/>
            </a:br>
            <a:r>
              <a:rPr lang="en-US" dirty="0"/>
              <a:t>To record click insert &gt; audio &gt; record audio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5125D-1690-4057-A80F-E538A0D974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57864"/>
            <a:ext cx="10721975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content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39987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add text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 dirty="0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75232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5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add text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 dirty="0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Place audio recording here and delete text box.</a:t>
            </a:r>
            <a:br>
              <a:rPr lang="en-US" dirty="0"/>
            </a:br>
            <a:r>
              <a:rPr lang="en-US" dirty="0"/>
              <a:t>To record click insert &gt; audio &gt; record audio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1028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 2 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9349596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24024"/>
            <a:ext cx="6343650" cy="3119286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add text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424025"/>
            <a:ext cx="3971925" cy="3119526"/>
          </a:xfrm>
        </p:spPr>
        <p:txBody>
          <a:bodyPr/>
          <a:lstStyle>
            <a:lvl1pPr>
              <a:defRPr/>
            </a:lvl1pPr>
          </a:lstStyle>
          <a:p>
            <a:r>
              <a:rPr lang="en-AU" dirty="0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91312" y="882709"/>
            <a:ext cx="1062487" cy="13255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Place audio recording here and delete text box.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3126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add text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310301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add text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 dirty="0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41005859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add text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11003323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Copyright statement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CD593-D986-4AB4-989A-D1EDAD34BA34}"/>
              </a:ext>
            </a:extLst>
          </p:cNvPr>
          <p:cNvSpPr txBox="1"/>
          <p:nvPr userDrawn="1"/>
        </p:nvSpPr>
        <p:spPr>
          <a:xfrm>
            <a:off x="838200" y="1949570"/>
            <a:ext cx="9858555" cy="3476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The Department for Education, South Australia, has created teaching and curriculum resources to support students during the staged return to school in 2022. </a:t>
            </a:r>
          </a:p>
          <a:p>
            <a:pPr lvl="0"/>
            <a:endParaRPr lang="en-A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The resources are available for students, parents and teachers in South Australia, where students are undertaking remote learning.  </a:t>
            </a:r>
          </a:p>
          <a:p>
            <a:pPr lvl="0"/>
            <a:endParaRPr lang="en-A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The material has been produced and communicated on behalf of the State and, to the extent necessary, in reliance on section 113P and/or Part VII of the </a:t>
            </a:r>
            <a:r>
              <a:rPr lang="en-AU" i="1" dirty="0">
                <a:latin typeface="Segoe UI" panose="020B0502040204020203" pitchFamily="34" charset="0"/>
                <a:cs typeface="Segoe UI" panose="020B0502040204020203" pitchFamily="34" charset="0"/>
              </a:rPr>
              <a:t>Copyright Act 1968 </a:t>
            </a:r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AU" dirty="0" err="1">
                <a:latin typeface="Segoe UI" panose="020B0502040204020203" pitchFamily="34" charset="0"/>
                <a:cs typeface="Segoe UI" panose="020B0502040204020203" pitchFamily="34" charset="0"/>
              </a:rPr>
              <a:t>Cth</a:t>
            </a:r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lvl="0"/>
            <a:endParaRPr lang="en-A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If you believe you own or otherwise have an interest in the copyright in any aspect of these materials and object to its use, please notify </a:t>
            </a:r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education.customers@sa.gov.au </a:t>
            </a:r>
            <a:endParaRPr lang="en-A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45969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66539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409837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765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right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9306464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248" y="882711"/>
            <a:ext cx="1095552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964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udio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65" y="2011511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1A4F55B-2933-4915-8DF5-46CCF219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263" y="3829953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9508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2036674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6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7" r:id="rId4"/>
    <p:sldLayoutId id="2147483668" r:id="rId5"/>
    <p:sldLayoutId id="2147483660" r:id="rId6"/>
    <p:sldLayoutId id="2147483675" r:id="rId7"/>
    <p:sldLayoutId id="2147483672" r:id="rId8"/>
    <p:sldLayoutId id="2147483670" r:id="rId9"/>
    <p:sldLayoutId id="2147483674" r:id="rId10"/>
    <p:sldLayoutId id="2147483664" r:id="rId11"/>
    <p:sldLayoutId id="2147483669" r:id="rId12"/>
    <p:sldLayoutId id="2147483673" r:id="rId13"/>
    <p:sldLayoutId id="2147483662" r:id="rId14"/>
    <p:sldLayoutId id="2147483666" r:id="rId15"/>
    <p:sldLayoutId id="2147483665" r:id="rId16"/>
    <p:sldLayoutId id="2147483676" r:id="rId17"/>
    <p:sldLayoutId id="214748365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740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7.png"/><Relationship Id="rId2" Type="http://schemas.microsoft.com/office/2007/relationships/media" Target="../media/media15.m4a"/><Relationship Id="rId1" Type="http://schemas.openxmlformats.org/officeDocument/2006/relationships/video" Target="https://www.youtube.com/embed/-K17rILYlSs?feature=oembed" TargetMode="Externa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19A7-28C1-4456-AA1B-10100DF6C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Year 8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1DB66-0417-403D-8A90-5058DCCE5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>
                <a:cs typeface="Calibri"/>
              </a:rPr>
              <a:t>Lesson 7 – how do people read the news? 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97118-CD2B-4676-8ECA-E66DE8A5A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AU">
                <a:cs typeface="Calibri"/>
              </a:rPr>
              <a:t>English</a:t>
            </a:r>
            <a:endParaRPr lang="en-AU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55F0DE2-4AAD-48A9-A512-A07038A63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8209" y="3758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167"/>
    </mc:Choice>
    <mc:Fallback xmlns="">
      <p:transition spd="slow" advClick="0" advTm="8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D57B9-35AB-4FA8-BD3C-C37EF930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Vocabulary activity – answers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A5D91D-58ED-4ABC-BC88-67E180344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9999"/>
            <a:ext cx="10515600" cy="3831898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AU" sz="2800"/>
              <a:t>News reporting should be </a:t>
            </a:r>
            <a:r>
              <a:rPr lang="en-AU" sz="2800">
                <a:solidFill>
                  <a:srgbClr val="359C9B"/>
                </a:solidFill>
              </a:rPr>
              <a:t>accurate</a:t>
            </a:r>
            <a:r>
              <a:rPr lang="en-AU" sz="2800"/>
              <a:t>, providing readers with the correct details and facts.</a:t>
            </a: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AU" sz="2800">
                <a:solidFill>
                  <a:srgbClr val="359C9B"/>
                </a:solidFill>
              </a:rPr>
              <a:t>Objective</a:t>
            </a:r>
            <a:r>
              <a:rPr lang="en-AU" sz="2800"/>
              <a:t> reporting is not influenced by opinion or personal feelings.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AU" sz="2800"/>
              <a:t>News reporting that treats people, events and ideas equally without favouritism or discrimination can be described as </a:t>
            </a:r>
            <a:r>
              <a:rPr lang="en-AU" sz="2800">
                <a:solidFill>
                  <a:srgbClr val="359C9B"/>
                </a:solidFill>
              </a:rPr>
              <a:t>fair</a:t>
            </a:r>
            <a:r>
              <a:rPr lang="en-AU" sz="2800"/>
              <a:t>.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AU" sz="2800"/>
              <a:t>Before believing what you read in the news, you should make sure the source of your news is </a:t>
            </a:r>
            <a:r>
              <a:rPr lang="en-AU" sz="2800">
                <a:solidFill>
                  <a:srgbClr val="359C9B"/>
                </a:solidFill>
              </a:rPr>
              <a:t>credible</a:t>
            </a:r>
            <a:r>
              <a:rPr lang="en-AU" sz="2800"/>
              <a:t> and trustworthy.</a:t>
            </a: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AU" sz="2800">
                <a:solidFill>
                  <a:srgbClr val="359C9B"/>
                </a:solidFill>
              </a:rPr>
              <a:t>Verifiable</a:t>
            </a:r>
            <a:r>
              <a:rPr lang="en-AU" sz="2800"/>
              <a:t> facts and information can be checked, and proven to be true, accurate and justified.</a:t>
            </a:r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6CAC7D-8087-4867-A67A-91086F571283}"/>
              </a:ext>
            </a:extLst>
          </p:cNvPr>
          <p:cNvSpPr txBox="1"/>
          <p:nvPr/>
        </p:nvSpPr>
        <p:spPr>
          <a:xfrm>
            <a:off x="1835723" y="1905495"/>
            <a:ext cx="7540285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000" b="1"/>
              <a:t>fair 	  objective	verifiable 	credible	 	accurate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DA2103-2F91-44DD-952C-8304D8D0B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1813" y="653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8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Old news media and new news media</a:t>
            </a:r>
          </a:p>
        </p:txBody>
      </p:sp>
      <p:pic>
        <p:nvPicPr>
          <p:cNvPr id="4" name="Picture 3" descr="A person reading a newspaper&#10;&#10;Description automatically generated">
            <a:extLst>
              <a:ext uri="{FF2B5EF4-FFF2-40B4-BE49-F238E27FC236}">
                <a16:creationId xmlns:a16="http://schemas.microsoft.com/office/drawing/2014/main" id="{A6F3D9E2-3472-4A2C-842C-281644C5F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" y="2151816"/>
            <a:ext cx="4993110" cy="3327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074DE7-897B-4658-86F3-FE6116F93673}"/>
              </a:ext>
            </a:extLst>
          </p:cNvPr>
          <p:cNvSpPr/>
          <p:nvPr/>
        </p:nvSpPr>
        <p:spPr>
          <a:xfrm>
            <a:off x="602931" y="5543650"/>
            <a:ext cx="2162657" cy="2256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R="199390">
              <a:lnSpc>
                <a:spcPct val="115000"/>
              </a:lnSpc>
              <a:spcBef>
                <a:spcPts val="600"/>
              </a:spcBef>
            </a:pPr>
            <a:r>
              <a:rPr lang="en-AU" sz="800" dirty="0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Source: </a:t>
            </a:r>
            <a:r>
              <a:rPr lang="en-AU" sz="800" dirty="0" err="1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Pixabay</a:t>
            </a:r>
            <a:r>
              <a:rPr lang="en-AU" sz="800" dirty="0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 </a:t>
            </a:r>
          </a:p>
        </p:txBody>
      </p:sp>
      <p:pic>
        <p:nvPicPr>
          <p:cNvPr id="11" name="Picture 10" descr="A picture containing text, sofa, window, indoor&#10;&#10;Description automatically generated">
            <a:extLst>
              <a:ext uri="{FF2B5EF4-FFF2-40B4-BE49-F238E27FC236}">
                <a16:creationId xmlns:a16="http://schemas.microsoft.com/office/drawing/2014/main" id="{E16C8B1A-0C13-4770-AB49-84401DCDB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28" y="2108906"/>
            <a:ext cx="4993110" cy="337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F9D8F5-CC20-466A-B6FC-242FA152D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8000" y="828000"/>
            <a:ext cx="406400" cy="406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DA7110-8FD1-4C42-81C5-543F136B5496}"/>
              </a:ext>
            </a:extLst>
          </p:cNvPr>
          <p:cNvSpPr/>
          <p:nvPr/>
        </p:nvSpPr>
        <p:spPr>
          <a:xfrm>
            <a:off x="6512187" y="5543650"/>
            <a:ext cx="2162657" cy="2256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R="199390">
              <a:lnSpc>
                <a:spcPct val="115000"/>
              </a:lnSpc>
              <a:spcBef>
                <a:spcPts val="600"/>
              </a:spcBef>
            </a:pPr>
            <a:r>
              <a:rPr lang="en-AU" sz="800" dirty="0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Source: </a:t>
            </a:r>
            <a:r>
              <a:rPr lang="en-AU" sz="800" dirty="0" err="1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Pixabay</a:t>
            </a:r>
            <a:r>
              <a:rPr lang="en-AU" sz="800" dirty="0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3678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Old news media and new news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C8CC3-7EEE-4490-8B71-ECE867AB1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/>
              <a:t>Old media forms on new platforms: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the mastheads, headlines and advertising space of newspaper front pages are being transferred to online media homepages, apps and message alerts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the news anchors and roving reporters of broadcast television and radio now broadcast in YouTube news channels, or in podcasts.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636B68-5E32-4118-9816-BD7C84F4E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82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0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C38CB-8FC7-4A56-8989-4B0D02FAF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Can I trust this source of news?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3DE68-6118-4AB7-AE73-8D3C7DA28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372"/>
            <a:ext cx="5937343" cy="311740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Is the source credible?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Who is the publisher or creator of this news platform or source?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Why should I trust this source?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What authority or credibility do they have?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What is the purpose of this news?</a:t>
            </a:r>
          </a:p>
        </p:txBody>
      </p:sp>
      <p:pic>
        <p:nvPicPr>
          <p:cNvPr id="5" name="Picture 4" descr="A person holding a newspaper&#10;&#10;Description automatically generated with medium confidence">
            <a:extLst>
              <a:ext uri="{FF2B5EF4-FFF2-40B4-BE49-F238E27FC236}">
                <a16:creationId xmlns:a16="http://schemas.microsoft.com/office/drawing/2014/main" id="{F80D9BBB-4CA9-4A6B-93C6-CE6CC35615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25"/>
          <a:stretch/>
        </p:blipFill>
        <p:spPr>
          <a:xfrm>
            <a:off x="7117080" y="2360372"/>
            <a:ext cx="3952333" cy="2878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F83F11-02CE-4894-8EBF-0FE5EEB66768}"/>
              </a:ext>
            </a:extLst>
          </p:cNvPr>
          <p:cNvSpPr/>
          <p:nvPr/>
        </p:nvSpPr>
        <p:spPr>
          <a:xfrm>
            <a:off x="7040606" y="5311193"/>
            <a:ext cx="1255670" cy="2256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R="199390">
              <a:lnSpc>
                <a:spcPct val="115000"/>
              </a:lnSpc>
              <a:spcBef>
                <a:spcPts val="600"/>
              </a:spcBef>
            </a:pPr>
            <a:r>
              <a:rPr lang="en-AU" sz="800" dirty="0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Source: </a:t>
            </a:r>
            <a:r>
              <a:rPr lang="en-AU" sz="800" dirty="0" err="1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Pixabay</a:t>
            </a:r>
            <a:r>
              <a:rPr lang="en-AU" sz="800" dirty="0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 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E9865B-91D5-4CA7-AFC4-81C2DE412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3013" y="7306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BB93-1410-4813-80B6-01243FE9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Student activity – can I trust this source?</a:t>
            </a:r>
            <a:endParaRPr lang="en-AU">
              <a:solidFill>
                <a:srgbClr val="397A8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20BF1-3A09-414C-945B-7059C7750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371"/>
            <a:ext cx="10515600" cy="361491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3200"/>
              <a:t>What gives this report credibility? Questions we need to ask: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/>
              <a:t>Who are the Reuters Institute?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/>
              <a:t>Who is the University of Oxford?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/>
              <a:t>Why should anyone listen to what they have to say anyway?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/>
              <a:t>What authority and credibility do they have? 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/>
              <a:t>What is the purpose of this report?</a:t>
            </a:r>
            <a:endParaRPr lang="en-AU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325F0D-77DE-4CA8-9F57-8F146CC2A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82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6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BB93-1410-4813-80B6-01243FE9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Student activity – I can trust this source</a:t>
            </a:r>
            <a:endParaRPr lang="en-AU">
              <a:solidFill>
                <a:srgbClr val="397A8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20BF1-3A09-414C-945B-7059C7750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4780"/>
            <a:ext cx="10515600" cy="384522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3200"/>
              <a:t>What gives this report credibility? Questions we need to ask: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/>
              <a:t>Who are the Reuters Institute? </a:t>
            </a:r>
            <a:br>
              <a:rPr lang="en-AU" sz="2800"/>
            </a:br>
            <a:r>
              <a:rPr lang="en-AU" i="1"/>
              <a:t>University of Oxford’s research centre – studies issues affecting news media globally.</a:t>
            </a:r>
            <a:endParaRPr lang="en-AU" sz="280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/>
              <a:t>Who is the University of Oxford? </a:t>
            </a:r>
            <a:br>
              <a:rPr lang="en-AU" sz="2800"/>
            </a:br>
            <a:r>
              <a:rPr lang="en-AU" sz="2800" i="1"/>
              <a:t>One of the oldest universities in the English-speaking world, highly respected university in the small town of Oxford, United Kingdom. Ranked first in the world for many </a:t>
            </a:r>
            <a:r>
              <a:rPr lang="en-AU" i="1"/>
              <a:t>years </a:t>
            </a:r>
            <a:r>
              <a:rPr lang="en-AU" sz="2800" i="1"/>
              <a:t>and has over </a:t>
            </a:r>
            <a:r>
              <a:rPr lang="en-AU" i="1"/>
              <a:t>25,000</a:t>
            </a:r>
            <a:r>
              <a:rPr lang="en-AU" sz="2800" i="1"/>
              <a:t> students.</a:t>
            </a:r>
            <a:endParaRPr lang="en-AU" sz="280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/>
              <a:t>Why should anyone listen to what they have to say anyway?</a:t>
            </a:r>
            <a:endParaRPr lang="en-AU" sz="2800">
              <a:cs typeface="Calibri" panose="020F0502020204030204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/>
              <a:t>What authority and credibility do they have? </a:t>
            </a:r>
            <a:endParaRPr lang="en-AU" sz="2800">
              <a:cs typeface="Calibri" panose="020F0502020204030204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/>
              <a:t>What is the purpose of this report?</a:t>
            </a:r>
            <a:endParaRPr lang="en-AU">
              <a:cs typeface="Calibri" panose="020F0502020204030204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99003D-3D31-4396-8F3C-03D8BB0C8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6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A350B8-D1B1-48DA-8B51-F4496640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00" y="590384"/>
            <a:ext cx="10515600" cy="1325563"/>
          </a:xfrm>
        </p:spPr>
        <p:txBody>
          <a:bodyPr/>
          <a:lstStyle/>
          <a:p>
            <a:r>
              <a:rPr lang="en-AU" dirty="0"/>
              <a:t>News – how do people read it?</a:t>
            </a:r>
          </a:p>
        </p:txBody>
      </p:sp>
      <p:pic>
        <p:nvPicPr>
          <p:cNvPr id="10" name="Online Media 9" title="Digital News Report 2021 | Reuters Institute for the Study of Journalism">
            <a:hlinkClick r:id="" action="ppaction://media"/>
            <a:extLst>
              <a:ext uri="{FF2B5EF4-FFF2-40B4-BE49-F238E27FC236}">
                <a16:creationId xmlns:a16="http://schemas.microsoft.com/office/drawing/2014/main" id="{C076FE59-B2B8-4F6F-B233-81C51EAA61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39455" y="1628830"/>
            <a:ext cx="7232880" cy="4086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147814-4C9B-4EFA-9ACB-A84128E6E3D2}"/>
              </a:ext>
            </a:extLst>
          </p:cNvPr>
          <p:cNvSpPr/>
          <p:nvPr/>
        </p:nvSpPr>
        <p:spPr>
          <a:xfrm>
            <a:off x="851773" y="5777454"/>
            <a:ext cx="4142684" cy="3570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R="199390">
              <a:lnSpc>
                <a:spcPct val="115000"/>
              </a:lnSpc>
              <a:spcBef>
                <a:spcPts val="600"/>
              </a:spcBef>
            </a:pPr>
            <a:r>
              <a:rPr lang="en-AU" sz="800" dirty="0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Source: Reuters Institute Digital News Report 2021 on YouTube</a:t>
            </a:r>
          </a:p>
          <a:p>
            <a:r>
              <a:rPr lang="en-AU" sz="800" kern="1200" dirty="0">
                <a:solidFill>
                  <a:srgbClr val="A5A5A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your safety, watch this video in the slideshow without accessing YouTube</a:t>
            </a:r>
            <a:endParaRPr lang="en-AU" sz="1200" dirty="0">
              <a:solidFill>
                <a:srgbClr val="A5A5A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A4B227-9C67-4465-9469-246B936038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8000" y="82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2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F238B0-04A5-47AB-A9CD-2EB1BCEDA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Student activity 1 – the key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4EAAEF-D1C0-4767-A780-2BA072B4B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439"/>
            <a:ext cx="10515600" cy="4223051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AU"/>
              <a:t>According to the report, which age group has the weakest ties to traditional news media?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AU"/>
              <a:t>Where are most young people (60%) likely to find their news?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AU"/>
              <a:t>In which visual networks are young people increasingly sharing the news that matters to them?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AU"/>
              <a:t>The report highlights some important questions publishers will face in the near future – one of these questions is: How will news publishers engage the next generation of news consumers?</a:t>
            </a:r>
          </a:p>
          <a:p>
            <a:pPr marL="1200150" lvl="1" indent="-514350">
              <a:lnSpc>
                <a:spcPct val="110000"/>
              </a:lnSpc>
            </a:pPr>
            <a:r>
              <a:rPr lang="en-AU"/>
              <a:t>What are your ideas? </a:t>
            </a:r>
          </a:p>
          <a:p>
            <a:pPr marL="1200150" lvl="1" indent="-514350">
              <a:lnSpc>
                <a:spcPct val="110000"/>
              </a:lnSpc>
            </a:pPr>
            <a:r>
              <a:rPr lang="en-AU"/>
              <a:t>How do you think the publishers of news can interest you, as that generation, and keep you informed so that you can have your say?</a:t>
            </a:r>
          </a:p>
          <a:p>
            <a:pPr marL="514350" indent="-514350">
              <a:buFont typeface="+mj-lt"/>
              <a:buAutoNum type="arabicPeriod"/>
            </a:pPr>
            <a:endParaRPr lang="en-AU"/>
          </a:p>
          <a:p>
            <a:pPr marL="514350" indent="-514350">
              <a:buFont typeface="+mj-lt"/>
              <a:buAutoNum type="arabicPeriod"/>
            </a:pPr>
            <a:endParaRPr lang="en-AU"/>
          </a:p>
          <a:p>
            <a:pPr marL="514350" indent="-514350">
              <a:buFont typeface="+mj-lt"/>
              <a:buAutoNum type="arabicPeriod"/>
            </a:pPr>
            <a:endParaRPr lang="en-AU"/>
          </a:p>
          <a:p>
            <a:pPr marL="514350" indent="-514350">
              <a:buFont typeface="+mj-lt"/>
              <a:buAutoNum type="arabicPeriod"/>
            </a:pPr>
            <a:endParaRPr lang="en-AU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5A77C9-8201-4D64-A2DE-0E6221694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1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Student activity 2 – old news into new news</a:t>
            </a:r>
          </a:p>
        </p:txBody>
      </p:sp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E31AB9BE-C20C-4B2D-9DA4-421AA0656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10" y="1960729"/>
            <a:ext cx="271462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5C73917-8EE1-420C-94FE-4A2B71158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24" y="1960729"/>
            <a:ext cx="6003307" cy="3637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9C1735-AED5-4A0D-9EF8-DBFB1C5E0A7E}"/>
              </a:ext>
            </a:extLst>
          </p:cNvPr>
          <p:cNvSpPr/>
          <p:nvPr/>
        </p:nvSpPr>
        <p:spPr>
          <a:xfrm>
            <a:off x="834500" y="5858411"/>
            <a:ext cx="3388099" cy="2256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R="199390">
              <a:lnSpc>
                <a:spcPct val="115000"/>
              </a:lnSpc>
              <a:spcBef>
                <a:spcPts val="600"/>
              </a:spcBef>
            </a:pPr>
            <a:r>
              <a:rPr lang="en-AU" sz="800" dirty="0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Source: The Advertiser</a:t>
            </a:r>
            <a:r>
              <a:rPr lang="en-AU" sz="800" i="1" dirty="0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,</a:t>
            </a:r>
            <a:r>
              <a:rPr lang="en-AU" sz="800" dirty="0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 20 January </a:t>
            </a:r>
            <a:r>
              <a:rPr lang="en-AU" sz="800" dirty="0">
                <a:solidFill>
                  <a:srgbClr val="A5A5A5"/>
                </a:solidFill>
                <a:ea typeface="Arial" panose="020B0604020202020204" pitchFamily="34" charset="0"/>
                <a:cs typeface="Arial"/>
              </a:rPr>
              <a:t>2022, www.adelaidenow.com.au  </a:t>
            </a:r>
            <a:endParaRPr lang="en-AU" sz="800" dirty="0">
              <a:solidFill>
                <a:srgbClr val="A5A5A5"/>
              </a:solidFill>
              <a:latin typeface="Calibri"/>
              <a:ea typeface="Arial" panose="020B0604020202020204" pitchFamily="34" charset="0"/>
              <a:cs typeface="Arial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345568-1BA2-43FB-A793-0C0EBA5B9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029D11-450F-4C6F-9370-B67E617C2C19}"/>
              </a:ext>
            </a:extLst>
          </p:cNvPr>
          <p:cNvSpPr/>
          <p:nvPr/>
        </p:nvSpPr>
        <p:spPr>
          <a:xfrm>
            <a:off x="4521246" y="5684481"/>
            <a:ext cx="4894216" cy="2255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R="199390">
              <a:lnSpc>
                <a:spcPct val="115000"/>
              </a:lnSpc>
              <a:spcBef>
                <a:spcPts val="600"/>
              </a:spcBef>
            </a:pPr>
            <a:r>
              <a:rPr lang="en-AU" sz="800" dirty="0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Source: The Advertiser, </a:t>
            </a:r>
            <a:r>
              <a:rPr lang="en-AU" sz="800" dirty="0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Calibri"/>
              </a:rPr>
              <a:t>20 January 2022, </a:t>
            </a:r>
            <a:r>
              <a:rPr lang="en-AU" sz="800" dirty="0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http://adelaidenow.com.au </a:t>
            </a:r>
            <a:r>
              <a:rPr lang="en-AU" sz="800" i="1" dirty="0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,</a:t>
            </a:r>
            <a:r>
              <a:rPr lang="en-AU" sz="800" dirty="0">
                <a:solidFill>
                  <a:srgbClr val="A5A5A5"/>
                </a:solidFill>
                <a:latin typeface="Calibri"/>
                <a:ea typeface="Arial" panose="020B0604020202020204" pitchFamily="34" charset="0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3989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C12D-0A4D-4E12-8796-7951CAD7D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98BB1-DD30-4EE5-910F-B001E7ED5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The way we access our news has changed.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H</a:t>
            </a:r>
            <a:r>
              <a:rPr lang="en-AU"/>
              <a:t>ow </a:t>
            </a:r>
            <a:r>
              <a:rPr lang="en-AU" dirty="0"/>
              <a:t>to verify the credibility of a news source.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11FA54-FDC2-4EB8-9C29-F7CDA923D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7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450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69AEB9-DD4F-400F-B168-BEDB2014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Daily reading routine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0839AD-8095-4805-B785-86BF8B597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828000"/>
            <a:ext cx="595167" cy="59516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E2CFDFE-4111-4437-8E78-B47F4828012C}"/>
              </a:ext>
            </a:extLst>
          </p:cNvPr>
          <p:cNvSpPr txBox="1">
            <a:spLocks/>
          </p:cNvSpPr>
          <p:nvPr/>
        </p:nvSpPr>
        <p:spPr>
          <a:xfrm>
            <a:off x="838200" y="2881223"/>
            <a:ext cx="10515600" cy="2596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AU"/>
              <a:t>Choose something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Read for at least 20 to 30 minutes.</a:t>
            </a:r>
            <a:endParaRPr lang="en-AU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AU"/>
              <a:t>After reading, make notes about what you’ve read (2 or more paragraphs).</a:t>
            </a:r>
            <a:endParaRPr lang="en-AU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AU"/>
              <a:t>If possible, have a chat about what you read with someone else.</a:t>
            </a:r>
            <a:endParaRPr lang="en-AU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3755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72EF4B-BACD-4063-ABD5-512681C82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9715" y="728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6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690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55516-9CE0-4F5D-8E93-9148300DD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You will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734C3-6ACC-407E-9A39-82F5913FA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A space to note down your answers.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Your mind map.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01706F-2F3B-4934-ADBD-13AD847E8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7306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2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Learning intentions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To understand how news media has changed over time and how </a:t>
            </a:r>
            <a:r>
              <a:rPr lang="en-AU"/>
              <a:t>technology has changed the way we access our news.</a:t>
            </a:r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19B777-57EA-454F-A2D8-0C7B9A3D2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3563" y="6771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5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FCC406-0CB1-4476-84A0-EB0A1B3B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5131"/>
            <a:ext cx="10515600" cy="1016538"/>
          </a:xfrm>
        </p:spPr>
        <p:txBody>
          <a:bodyPr/>
          <a:lstStyle/>
          <a:p>
            <a:r>
              <a:rPr lang="en-AU" dirty="0"/>
              <a:t>Sources of news mind map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B0CBBD-C635-4D76-BA5D-ECA8313FFCF2}"/>
              </a:ext>
            </a:extLst>
          </p:cNvPr>
          <p:cNvCxnSpPr>
            <a:stCxn id="13" idx="6"/>
            <a:endCxn id="10" idx="2"/>
          </p:cNvCxnSpPr>
          <p:nvPr/>
        </p:nvCxnSpPr>
        <p:spPr>
          <a:xfrm flipV="1">
            <a:off x="4189669" y="3827387"/>
            <a:ext cx="3805138" cy="6238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150627-C06C-4F87-AD6B-1EC91F5F7463}"/>
              </a:ext>
            </a:extLst>
          </p:cNvPr>
          <p:cNvCxnSpPr>
            <a:cxnSpLocks/>
            <a:stCxn id="20" idx="0"/>
            <a:endCxn id="17" idx="0"/>
          </p:cNvCxnSpPr>
          <p:nvPr/>
        </p:nvCxnSpPr>
        <p:spPr>
          <a:xfrm flipH="1">
            <a:off x="6131799" y="2263417"/>
            <a:ext cx="54348" cy="252317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9FD4DA7D-0659-4E62-9000-5BF395E7436C}"/>
              </a:ext>
            </a:extLst>
          </p:cNvPr>
          <p:cNvSpPr/>
          <p:nvPr/>
        </p:nvSpPr>
        <p:spPr>
          <a:xfrm rot="1211526">
            <a:off x="5217444" y="3086512"/>
            <a:ext cx="2072459" cy="1544128"/>
          </a:xfrm>
          <a:prstGeom prst="irregularSeal2">
            <a:avLst/>
          </a:prstGeom>
          <a:solidFill>
            <a:schemeClr val="bg2">
              <a:lumMod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4924CA-1D7E-42C9-8B44-EC64668CAE63}"/>
              </a:ext>
            </a:extLst>
          </p:cNvPr>
          <p:cNvSpPr/>
          <p:nvPr/>
        </p:nvSpPr>
        <p:spPr>
          <a:xfrm>
            <a:off x="7994807" y="3534336"/>
            <a:ext cx="1514883" cy="5861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6F7ACE-AF27-4CD5-AF45-350F3F2378D5}"/>
              </a:ext>
            </a:extLst>
          </p:cNvPr>
          <p:cNvSpPr/>
          <p:nvPr/>
        </p:nvSpPr>
        <p:spPr>
          <a:xfrm>
            <a:off x="9509690" y="2915884"/>
            <a:ext cx="1522407" cy="7886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>
                <a:solidFill>
                  <a:schemeClr val="tx1"/>
                </a:solidFill>
              </a:rPr>
              <a:t>Libraries, classrooms &amp; waiting rooms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FD95FB-A72C-4DE3-8923-7B6688311AA0}"/>
              </a:ext>
            </a:extLst>
          </p:cNvPr>
          <p:cNvSpPr/>
          <p:nvPr/>
        </p:nvSpPr>
        <p:spPr>
          <a:xfrm>
            <a:off x="9509690" y="3942115"/>
            <a:ext cx="1514883" cy="9054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>
                <a:solidFill>
                  <a:schemeClr val="tx1"/>
                </a:solidFill>
              </a:rPr>
              <a:t>Posted community articles, council mail or reports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703C211-A49B-42A0-9704-109CE833AF2A}"/>
              </a:ext>
            </a:extLst>
          </p:cNvPr>
          <p:cNvSpPr/>
          <p:nvPr/>
        </p:nvSpPr>
        <p:spPr>
          <a:xfrm rot="10800000" flipH="1" flipV="1">
            <a:off x="2674786" y="3596717"/>
            <a:ext cx="1514883" cy="5861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75E178-866A-4D3B-9339-61243A00E63F}"/>
              </a:ext>
            </a:extLst>
          </p:cNvPr>
          <p:cNvSpPr/>
          <p:nvPr/>
        </p:nvSpPr>
        <p:spPr>
          <a:xfrm rot="10800000" flipH="1" flipV="1">
            <a:off x="1159903" y="4012654"/>
            <a:ext cx="1514883" cy="5861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>
                <a:solidFill>
                  <a:schemeClr val="tx1"/>
                </a:solidFill>
              </a:rPr>
              <a:t>Newspapers &amp; magazines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1FC9317-CB20-4BA1-B54E-DA70A35CF7A0}"/>
              </a:ext>
            </a:extLst>
          </p:cNvPr>
          <p:cNvSpPr/>
          <p:nvPr/>
        </p:nvSpPr>
        <p:spPr>
          <a:xfrm rot="10800000" flipH="1" flipV="1">
            <a:off x="1159903" y="3188937"/>
            <a:ext cx="1514883" cy="5861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27E6A8-ACA6-48AB-98E6-CED3D98253BC}"/>
              </a:ext>
            </a:extLst>
          </p:cNvPr>
          <p:cNvSpPr/>
          <p:nvPr/>
        </p:nvSpPr>
        <p:spPr>
          <a:xfrm>
            <a:off x="3859474" y="5240055"/>
            <a:ext cx="1514883" cy="91905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>
                <a:solidFill>
                  <a:schemeClr val="tx1"/>
                </a:solidFill>
              </a:rPr>
              <a:t>Teachers or other adults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C68AB5-CA23-4434-93D9-47B0F2E4C0DF}"/>
              </a:ext>
            </a:extLst>
          </p:cNvPr>
          <p:cNvSpPr/>
          <p:nvPr/>
        </p:nvSpPr>
        <p:spPr>
          <a:xfrm>
            <a:off x="5374357" y="4786596"/>
            <a:ext cx="1514883" cy="5861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>
                <a:solidFill>
                  <a:schemeClr val="tx1"/>
                </a:solidFill>
              </a:rPr>
              <a:t>Family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577495B-60FA-4724-A770-E6103A907453}"/>
              </a:ext>
            </a:extLst>
          </p:cNvPr>
          <p:cNvSpPr/>
          <p:nvPr/>
        </p:nvSpPr>
        <p:spPr>
          <a:xfrm>
            <a:off x="6889240" y="5240056"/>
            <a:ext cx="1514883" cy="5861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>
                <a:solidFill>
                  <a:schemeClr val="tx1"/>
                </a:solidFill>
              </a:rPr>
              <a:t>Friends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E7C161E-8AAB-488A-B691-981FD7C4E287}"/>
              </a:ext>
            </a:extLst>
          </p:cNvPr>
          <p:cNvSpPr/>
          <p:nvPr/>
        </p:nvSpPr>
        <p:spPr>
          <a:xfrm>
            <a:off x="6889240" y="1809958"/>
            <a:ext cx="1713847" cy="6671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>
                <a:solidFill>
                  <a:schemeClr val="tx1"/>
                </a:solidFill>
              </a:rPr>
              <a:t>The internet:</a:t>
            </a:r>
          </a:p>
          <a:p>
            <a:pPr algn="ctr"/>
            <a:r>
              <a:rPr lang="en-AU" sz="1200" b="1">
                <a:solidFill>
                  <a:schemeClr val="tx1"/>
                </a:solidFill>
              </a:rPr>
              <a:t>search engines</a:t>
            </a:r>
          </a:p>
          <a:p>
            <a:pPr algn="ctr"/>
            <a:r>
              <a:rPr lang="en-AU" sz="1200" b="1">
                <a:solidFill>
                  <a:schemeClr val="tx1"/>
                </a:solidFill>
              </a:rPr>
              <a:t>&amp; websites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49545C-2587-4EF2-BE44-5F9B271832CB}"/>
              </a:ext>
            </a:extLst>
          </p:cNvPr>
          <p:cNvSpPr/>
          <p:nvPr/>
        </p:nvSpPr>
        <p:spPr>
          <a:xfrm>
            <a:off x="5374356" y="2263417"/>
            <a:ext cx="1623581" cy="63965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>
                <a:solidFill>
                  <a:schemeClr val="tx1"/>
                </a:solidFill>
              </a:rPr>
              <a:t>Phone news apps &amp; widgets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8DDA17-792F-4304-8005-4224B77B8FA3}"/>
              </a:ext>
            </a:extLst>
          </p:cNvPr>
          <p:cNvSpPr/>
          <p:nvPr/>
        </p:nvSpPr>
        <p:spPr>
          <a:xfrm>
            <a:off x="3147390" y="1549429"/>
            <a:ext cx="2180788" cy="17542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b="1">
              <a:solidFill>
                <a:schemeClr val="tx1"/>
              </a:solidFill>
            </a:endParaRPr>
          </a:p>
          <a:p>
            <a:pPr algn="ctr"/>
            <a:r>
              <a:rPr lang="en-AU" sz="1200" b="1">
                <a:solidFill>
                  <a:schemeClr val="tx1"/>
                </a:solidFill>
              </a:rPr>
              <a:t>Social media:</a:t>
            </a:r>
          </a:p>
          <a:p>
            <a:pPr algn="ctr"/>
            <a:r>
              <a:rPr lang="en-AU" sz="1200" b="1">
                <a:solidFill>
                  <a:schemeClr val="tx1"/>
                </a:solidFill>
              </a:rPr>
              <a:t>Facebook</a:t>
            </a:r>
          </a:p>
          <a:p>
            <a:pPr algn="ctr"/>
            <a:r>
              <a:rPr lang="en-AU" sz="1200" b="1">
                <a:solidFill>
                  <a:schemeClr val="tx1"/>
                </a:solidFill>
              </a:rPr>
              <a:t>Instagram</a:t>
            </a:r>
          </a:p>
          <a:p>
            <a:pPr algn="ctr"/>
            <a:r>
              <a:rPr lang="en-AU" sz="1200" b="1">
                <a:solidFill>
                  <a:schemeClr val="tx1"/>
                </a:solidFill>
              </a:rPr>
              <a:t>Tik Tok</a:t>
            </a:r>
          </a:p>
          <a:p>
            <a:pPr algn="ctr"/>
            <a:r>
              <a:rPr lang="en-AU" sz="1200" b="1">
                <a:solidFill>
                  <a:schemeClr val="tx1"/>
                </a:solidFill>
              </a:rPr>
              <a:t>Twitter</a:t>
            </a:r>
          </a:p>
          <a:p>
            <a:pPr algn="ctr"/>
            <a:r>
              <a:rPr lang="en-AU" sz="1200" b="1">
                <a:solidFill>
                  <a:schemeClr val="tx1"/>
                </a:solidFill>
              </a:rPr>
              <a:t>YouTube</a:t>
            </a:r>
          </a:p>
          <a:p>
            <a:pPr algn="ctr"/>
            <a:r>
              <a:rPr lang="en-AU" sz="1200" b="1">
                <a:solidFill>
                  <a:schemeClr val="tx1"/>
                </a:solidFill>
              </a:rPr>
              <a:t>Snapchat</a:t>
            </a:r>
          </a:p>
          <a:p>
            <a:pPr algn="ctr"/>
            <a:r>
              <a:rPr lang="en-AU" sz="1200" b="1">
                <a:solidFill>
                  <a:schemeClr val="tx1"/>
                </a:solidFill>
              </a:rPr>
              <a:t>Reddit</a:t>
            </a:r>
          </a:p>
          <a:p>
            <a:pPr algn="ctr"/>
            <a:r>
              <a:rPr lang="en-AU" sz="1200" b="1">
                <a:solidFill>
                  <a:schemeClr val="tx1"/>
                </a:solidFill>
              </a:rPr>
              <a:t>Tumblr</a:t>
            </a:r>
          </a:p>
          <a:p>
            <a:pPr algn="ctr"/>
            <a:endParaRPr lang="en-AU" sz="1200" b="1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D5BCF2-4591-4AE4-B50D-D5FBBF0CE9C4}"/>
              </a:ext>
            </a:extLst>
          </p:cNvPr>
          <p:cNvSpPr txBox="1"/>
          <p:nvPr/>
        </p:nvSpPr>
        <p:spPr>
          <a:xfrm>
            <a:off x="5389377" y="3484765"/>
            <a:ext cx="1514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>
                <a:solidFill>
                  <a:schemeClr val="bg1"/>
                </a:solidFill>
              </a:rPr>
              <a:t>Where does our News come from?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F22BDE-9742-456D-8631-69829812D68B}"/>
              </a:ext>
            </a:extLst>
          </p:cNvPr>
          <p:cNvSpPr txBox="1"/>
          <p:nvPr/>
        </p:nvSpPr>
        <p:spPr>
          <a:xfrm>
            <a:off x="7989618" y="3620164"/>
            <a:ext cx="1514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/>
              <a:t>Community noticeboard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FCB93F-D290-4C35-B061-2D28236AF2BE}"/>
              </a:ext>
            </a:extLst>
          </p:cNvPr>
          <p:cNvSpPr txBox="1"/>
          <p:nvPr/>
        </p:nvSpPr>
        <p:spPr>
          <a:xfrm>
            <a:off x="2669596" y="3749704"/>
            <a:ext cx="1514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/>
              <a:t>Television news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261FA0-284D-4062-87D9-8E40672EDA5C}"/>
              </a:ext>
            </a:extLst>
          </p:cNvPr>
          <p:cNvSpPr txBox="1"/>
          <p:nvPr/>
        </p:nvSpPr>
        <p:spPr>
          <a:xfrm>
            <a:off x="1165092" y="3350848"/>
            <a:ext cx="1514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/>
              <a:t>Radio news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35D8A6F-4CDC-4E1E-ABCD-B7DB443B65BC}"/>
              </a:ext>
            </a:extLst>
          </p:cNvPr>
          <p:cNvSpPr/>
          <p:nvPr/>
        </p:nvSpPr>
        <p:spPr>
          <a:xfrm>
            <a:off x="5284090" y="1476389"/>
            <a:ext cx="1713847" cy="6671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>
                <a:solidFill>
                  <a:schemeClr val="tx1"/>
                </a:solidFill>
              </a:rPr>
              <a:t>Blogs, comment sections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51E58F-3543-4721-B355-92D23FD7E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82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3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ABBCE5-F006-4EB7-9A42-AC8ABF6A4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00" y="3657601"/>
            <a:ext cx="10515600" cy="1509667"/>
          </a:xfrm>
        </p:spPr>
        <p:txBody>
          <a:bodyPr>
            <a:normAutofit fontScale="90000"/>
          </a:bodyPr>
          <a:lstStyle/>
          <a:p>
            <a:r>
              <a:rPr lang="en-AU"/>
              <a:t>When a society’s storytelling – its news reporting – is not </a:t>
            </a:r>
            <a:r>
              <a:rPr lang="en-AU">
                <a:solidFill>
                  <a:srgbClr val="397A80"/>
                </a:solidFill>
              </a:rPr>
              <a:t>accurate</a:t>
            </a:r>
            <a:r>
              <a:rPr lang="en-AU"/>
              <a:t>, </a:t>
            </a:r>
            <a:r>
              <a:rPr lang="en-AU">
                <a:solidFill>
                  <a:srgbClr val="397A80"/>
                </a:solidFill>
              </a:rPr>
              <a:t>objective</a:t>
            </a:r>
            <a:r>
              <a:rPr lang="en-AU"/>
              <a:t> and </a:t>
            </a:r>
            <a:r>
              <a:rPr lang="en-AU">
                <a:solidFill>
                  <a:srgbClr val="397A80"/>
                </a:solidFill>
              </a:rPr>
              <a:t>fair</a:t>
            </a:r>
            <a:r>
              <a:rPr lang="en-AU"/>
              <a:t>, it leads to conflict, misinformation and a breakdown in trust. </a:t>
            </a:r>
            <a:br>
              <a:rPr lang="en-AU"/>
            </a:br>
            <a:br>
              <a:rPr lang="en-AU"/>
            </a:br>
            <a:r>
              <a:rPr lang="en-AU"/>
              <a:t>News should report the facts, the information we read should be </a:t>
            </a:r>
            <a:r>
              <a:rPr lang="en-AU">
                <a:solidFill>
                  <a:srgbClr val="397A80"/>
                </a:solidFill>
              </a:rPr>
              <a:t>credible</a:t>
            </a:r>
            <a:r>
              <a:rPr lang="en-AU"/>
              <a:t> and </a:t>
            </a:r>
            <a:r>
              <a:rPr lang="en-AU">
                <a:solidFill>
                  <a:srgbClr val="397A80"/>
                </a:solidFill>
              </a:rPr>
              <a:t>verifiable</a:t>
            </a:r>
            <a:r>
              <a:rPr lang="en-AU"/>
              <a:t>. </a:t>
            </a:r>
            <a:br>
              <a:rPr lang="en-AU"/>
            </a:br>
            <a:br>
              <a:rPr lang="en-AU"/>
            </a:br>
            <a:endParaRPr lang="en-AU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E71070-DC02-4645-9F00-599F90085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7688" y="6613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6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ECB4FF-7F04-4090-ADDA-857562B9A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710"/>
            <a:ext cx="8233881" cy="1325563"/>
          </a:xfrm>
        </p:spPr>
        <p:txBody>
          <a:bodyPr/>
          <a:lstStyle/>
          <a:p>
            <a:r>
              <a:rPr lang="en-AU"/>
              <a:t>Vocabulary – useful adjectives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829737-E583-444C-8485-9B94CC6C2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b="1" dirty="0"/>
              <a:t>accurate</a:t>
            </a:r>
            <a:r>
              <a:rPr lang="en-AU" dirty="0"/>
              <a:t>  	correct in all details, exact (similar words: 					correct, precise, exact, right, errorless) </a:t>
            </a:r>
          </a:p>
          <a:p>
            <a:endParaRPr lang="en-AU" dirty="0"/>
          </a:p>
          <a:p>
            <a:r>
              <a:rPr lang="en-AU" b="1" dirty="0"/>
              <a:t>objective</a:t>
            </a:r>
            <a:r>
              <a:rPr lang="en-AU" dirty="0"/>
              <a:t>	not influenced by personal feelings or opinions in 				considering and representing the facts (similar words: 				unbiased, impartial, unprejudiced)</a:t>
            </a:r>
          </a:p>
          <a:p>
            <a:endParaRPr lang="en-AU" dirty="0"/>
          </a:p>
          <a:p>
            <a:r>
              <a:rPr lang="en-AU" b="1" dirty="0"/>
              <a:t>fair</a:t>
            </a:r>
            <a:r>
              <a:rPr lang="en-AU" dirty="0"/>
              <a:t>		without favouritism or discrimination (similar words: just, 			equitable)</a:t>
            </a:r>
          </a:p>
          <a:p>
            <a:endParaRPr lang="en-AU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65B08D-E67E-4480-93BC-BBD542A25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1813" y="6771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6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ECB4FF-7F04-4090-ADDA-857562B9A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Vocabulary – useful adjectives continued…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829737-E583-444C-8485-9B94CC6C2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b="1"/>
              <a:t>credible</a:t>
            </a:r>
            <a:r>
              <a:rPr lang="en-AU"/>
              <a:t>  	able to be believed, trustworthy, convincing (similar 			words: acceptable, reliable, dependable, plausible) </a:t>
            </a:r>
          </a:p>
          <a:p>
            <a:endParaRPr lang="en-AU"/>
          </a:p>
          <a:p>
            <a:r>
              <a:rPr lang="en-AU" b="1"/>
              <a:t>verifiable</a:t>
            </a:r>
            <a:r>
              <a:rPr lang="en-AU"/>
              <a:t>	able to be checked or demonstrated to be true and 			accurate</a:t>
            </a:r>
          </a:p>
          <a:p>
            <a:endParaRPr lang="en-AU"/>
          </a:p>
          <a:p>
            <a:endParaRPr lang="en-AU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490FB0-561F-4CC4-8C65-18437AE20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82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7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D57B9-35AB-4FA8-BD3C-C37EF930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711"/>
            <a:ext cx="8079769" cy="1016538"/>
          </a:xfrm>
        </p:spPr>
        <p:txBody>
          <a:bodyPr/>
          <a:lstStyle/>
          <a:p>
            <a:r>
              <a:rPr lang="en-AU"/>
              <a:t>Vocabulary activity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67B847-0431-4308-AF2B-517ED2EF5792}"/>
              </a:ext>
            </a:extLst>
          </p:cNvPr>
          <p:cNvSpPr txBox="1">
            <a:spLocks/>
          </p:cNvSpPr>
          <p:nvPr/>
        </p:nvSpPr>
        <p:spPr>
          <a:xfrm>
            <a:off x="921327" y="1682136"/>
            <a:ext cx="10515600" cy="843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i="1"/>
              <a:t>Complete each sentence using one of the words in the highlighted text box: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6CAC7D-8087-4867-A67A-91086F571283}"/>
              </a:ext>
            </a:extLst>
          </p:cNvPr>
          <p:cNvSpPr txBox="1"/>
          <p:nvPr/>
        </p:nvSpPr>
        <p:spPr>
          <a:xfrm>
            <a:off x="1835723" y="2150196"/>
            <a:ext cx="7540285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000" b="1"/>
              <a:t>fair 	  objective	verifiable 	credible	 	accurate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F9ED58-BC9E-43A2-A2E7-33320C648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7375" y="629562"/>
            <a:ext cx="406400" cy="406400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CF3D7BA-85B0-402A-A890-D66E24A16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9999"/>
            <a:ext cx="10515600" cy="3831898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AU" sz="2800"/>
              <a:t>News reporting should be </a:t>
            </a:r>
            <a:r>
              <a:rPr lang="en-AU"/>
              <a:t>…………..</a:t>
            </a:r>
            <a:r>
              <a:rPr lang="en-AU" sz="2800"/>
              <a:t>, providing readers with the correct details and facts.</a:t>
            </a: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AU"/>
              <a:t>…………</a:t>
            </a:r>
            <a:r>
              <a:rPr lang="en-AU" sz="2800"/>
              <a:t> reporting is not influenced by opinion or personal feelings.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AU" sz="2800"/>
              <a:t>News reporting that treats people, events and ideas equally without favouritism or discrimination can be described as </a:t>
            </a:r>
            <a:r>
              <a:rPr lang="en-AU"/>
              <a:t>…………</a:t>
            </a:r>
            <a:r>
              <a:rPr lang="en-AU" sz="2800"/>
              <a:t>.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AU" sz="2800"/>
              <a:t>Before believing what you read in the news, you should make sure the source of your news is </a:t>
            </a:r>
            <a:r>
              <a:rPr lang="en-AU"/>
              <a:t>…………..</a:t>
            </a:r>
            <a:r>
              <a:rPr lang="en-AU" sz="2800"/>
              <a:t> and trustworthy.</a:t>
            </a: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AU"/>
              <a:t>…………….</a:t>
            </a:r>
            <a:r>
              <a:rPr lang="en-AU" sz="2800"/>
              <a:t> facts and information can be checked, and proven to be true, accurate and justified.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660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A5E3F90A8F04FBFC584BD82790259" ma:contentTypeVersion="12" ma:contentTypeDescription="Create a new document." ma:contentTypeScope="" ma:versionID="e432ce722b148dcacb76ab1068064dde">
  <xsd:schema xmlns:xsd="http://www.w3.org/2001/XMLSchema" xmlns:xs="http://www.w3.org/2001/XMLSchema" xmlns:p="http://schemas.microsoft.com/office/2006/metadata/properties" xmlns:ns2="28b115c3-459a-455f-9491-f822ae48e207" xmlns:ns3="aac12812-9f3c-4df2-849d-85f1199e22b9" targetNamespace="http://schemas.microsoft.com/office/2006/metadata/properties" ma:root="true" ma:fieldsID="f914030981ce931cc44e1f17a8a1256d" ns2:_="" ns3:_="">
    <xsd:import namespace="28b115c3-459a-455f-9491-f822ae48e207"/>
    <xsd:import namespace="aac12812-9f3c-4df2-849d-85f1199e22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115c3-459a-455f-9491-f822ae48e2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12812-9f3c-4df2-849d-85f1199e2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88958A5-E70E-4625-9765-10C23836EA9C}">
  <ds:schemaRefs>
    <ds:schemaRef ds:uri="28b115c3-459a-455f-9491-f822ae48e207"/>
    <ds:schemaRef ds:uri="aac12812-9f3c-4df2-849d-85f1199e22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F917EAF-C323-4B18-B558-31F82BDF77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13D240-F61F-47E7-A19B-46B3D8D4A7A9}">
  <ds:schemaRefs>
    <ds:schemaRef ds:uri="http://purl.org/dc/terms/"/>
    <ds:schemaRef ds:uri="aac12812-9f3c-4df2-849d-85f1199e22b9"/>
    <ds:schemaRef ds:uri="http://schemas.microsoft.com/office/2006/documentManagement/types"/>
    <ds:schemaRef ds:uri="28b115c3-459a-455f-9491-f822ae48e207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1091</Words>
  <Application>Microsoft Office PowerPoint</Application>
  <PresentationFormat>Widescreen</PresentationFormat>
  <Paragraphs>132</Paragraphs>
  <Slides>22</Slides>
  <Notes>20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Segoe UI</vt:lpstr>
      <vt:lpstr>Times New Roman</vt:lpstr>
      <vt:lpstr>Office Theme</vt:lpstr>
      <vt:lpstr>1_Office Theme</vt:lpstr>
      <vt:lpstr>Year 8</vt:lpstr>
      <vt:lpstr>PowerPoint Presentation</vt:lpstr>
      <vt:lpstr>You will need</vt:lpstr>
      <vt:lpstr>Learning intentions</vt:lpstr>
      <vt:lpstr>Sources of news mind map</vt:lpstr>
      <vt:lpstr>When a society’s storytelling – its news reporting – is not accurate, objective and fair, it leads to conflict, misinformation and a breakdown in trust.   News should report the facts, the information we read should be credible and verifiable.   </vt:lpstr>
      <vt:lpstr>Vocabulary – useful adjectives</vt:lpstr>
      <vt:lpstr>Vocabulary – useful adjectives continued…</vt:lpstr>
      <vt:lpstr>Vocabulary activity</vt:lpstr>
      <vt:lpstr>Vocabulary activity – answers </vt:lpstr>
      <vt:lpstr>Old news media and new news media</vt:lpstr>
      <vt:lpstr>Old news media and new news media</vt:lpstr>
      <vt:lpstr>Can I trust this source of news?</vt:lpstr>
      <vt:lpstr>Student activity – can I trust this source?</vt:lpstr>
      <vt:lpstr>Student activity – I can trust this source</vt:lpstr>
      <vt:lpstr>News – how do people read it?</vt:lpstr>
      <vt:lpstr>Student activity 1 – the key points</vt:lpstr>
      <vt:lpstr>Student activity 2 – old news into new news</vt:lpstr>
      <vt:lpstr>Recap</vt:lpstr>
      <vt:lpstr>Daily reading routine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8 English lesson 7 – how do people read the news? </dc:title>
  <dc:creator>Department for Education</dc:creator>
  <cp:lastModifiedBy>Blackwell, Elyse (Curriculum and Learning Division)</cp:lastModifiedBy>
  <cp:revision>20</cp:revision>
  <dcterms:created xsi:type="dcterms:W3CDTF">2022-01-13T00:58:01Z</dcterms:created>
  <dcterms:modified xsi:type="dcterms:W3CDTF">2022-03-29T22:49:48Z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0x010100F0AA5E3F90A8F04FBFC584BD82790259</vt:lpwstr>
  </property>
</Properties>
</file>