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25"/>
  </p:notesMasterIdLst>
  <p:sldIdLst>
    <p:sldId id="268" r:id="rId6"/>
    <p:sldId id="264" r:id="rId7"/>
    <p:sldId id="292" r:id="rId8"/>
    <p:sldId id="269" r:id="rId9"/>
    <p:sldId id="284" r:id="rId10"/>
    <p:sldId id="278" r:id="rId11"/>
    <p:sldId id="293" r:id="rId12"/>
    <p:sldId id="288" r:id="rId13"/>
    <p:sldId id="289" r:id="rId14"/>
    <p:sldId id="272" r:id="rId15"/>
    <p:sldId id="291" r:id="rId16"/>
    <p:sldId id="273" r:id="rId17"/>
    <p:sldId id="274" r:id="rId18"/>
    <p:sldId id="294" r:id="rId19"/>
    <p:sldId id="296" r:id="rId20"/>
    <p:sldId id="295" r:id="rId21"/>
    <p:sldId id="280" r:id="rId22"/>
    <p:sldId id="279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F2BA02-F753-7764-6AC6-F1B0F6C61839}" name="Gehren, Tanja (Curriculum Support)" initials="GS" userId="S::tanja.gehren581@schools.sa.edu.au::3c1e4fa1-abe1-4bbd-87c3-b2b06b427814" providerId="AD"/>
  <p188:author id="{B8C5E86B-A40C-DDCE-AB06-D77FE1EF172A}" name="Schilling, Geoff (Curriculum Development)" initials="SG(D" userId="S::geoff.schilling950@schools.sa.edu.au::9147261c-0027-4955-b2a6-c80652defa48" providerId="AD"/>
  <p188:author id="{2C56B69F-1402-51C6-958E-293193F1F5F8}" name="Haynes, Christine (Curriculum Policy and Standards)" initials="HS" userId="S::christine.haynes489@schools.sa.edu.au::2dd8b7cc-5a2d-458d-ba77-577fb585e483" providerId="AD"/>
  <p188:author id="{CC8488C8-3ECF-D94B-92F3-CE4990F5862D}" name="Power, Kathryn (Curriculum Policy and Standards)" initials="PK(PaS" userId="Power, Kathryn (Curriculum Policy and Standards)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ry, Nicole (Curriculum Support)" initials="LN(S" lastIdx="1" clrIdx="0">
    <p:extLst>
      <p:ext uri="{19B8F6BF-5375-455C-9EA6-DF929625EA0E}">
        <p15:presenceInfo xmlns:p15="http://schemas.microsoft.com/office/powerpoint/2012/main" userId="Leary, Nicole (Curriculum Support)" providerId="None"/>
      </p:ext>
    </p:extLst>
  </p:cmAuthor>
  <p:cmAuthor id="2" name="Ballantyne, Meegan (Curriculum Policy and Standards)" initials="BM(PaS" lastIdx="1" clrIdx="1">
    <p:extLst>
      <p:ext uri="{19B8F6BF-5375-455C-9EA6-DF929625EA0E}">
        <p15:presenceInfo xmlns:p15="http://schemas.microsoft.com/office/powerpoint/2012/main" userId="Ballantyne, Meegan (Curriculum Policy and Standard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35777D"/>
    <a:srgbClr val="397A80"/>
    <a:srgbClr val="359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63"/>
  </p:normalViewPr>
  <p:slideViewPr>
    <p:cSldViewPr snapToGrid="0">
      <p:cViewPr varScale="1">
        <p:scale>
          <a:sx n="120" d="100"/>
          <a:sy n="120" d="100"/>
        </p:scale>
        <p:origin x="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tton, Meridie (Curriculum Policy and Standards)" userId="S::meridie.wotton9@schools.sa.edu.au::f66a3eea-a7fa-46c3-a1e7-ee9707a129b4" providerId="AD" clId="Web-{166530C7-9B85-4E26-9069-270C48C242F6}"/>
    <pc:docChg chg="modSld">
      <pc:chgData name="Wotton, Meridie (Curriculum Policy and Standards)" userId="S::meridie.wotton9@schools.sa.edu.au::f66a3eea-a7fa-46c3-a1e7-ee9707a129b4" providerId="AD" clId="Web-{166530C7-9B85-4E26-9069-270C48C242F6}" dt="2022-02-01T01:51:27.021" v="2"/>
      <pc:docMkLst>
        <pc:docMk/>
      </pc:docMkLst>
      <pc:sldChg chg="delSp modSp">
        <pc:chgData name="Wotton, Meridie (Curriculum Policy and Standards)" userId="S::meridie.wotton9@schools.sa.edu.au::f66a3eea-a7fa-46c3-a1e7-ee9707a129b4" providerId="AD" clId="Web-{166530C7-9B85-4E26-9069-270C48C242F6}" dt="2022-02-01T01:51:27.021" v="2"/>
        <pc:sldMkLst>
          <pc:docMk/>
          <pc:sldMk cId="1285265886" sldId="293"/>
        </pc:sldMkLst>
        <pc:spChg chg="del mod">
          <ac:chgData name="Wotton, Meridie (Curriculum Policy and Standards)" userId="S::meridie.wotton9@schools.sa.edu.au::f66a3eea-a7fa-46c3-a1e7-ee9707a129b4" providerId="AD" clId="Web-{166530C7-9B85-4E26-9069-270C48C242F6}" dt="2022-02-01T01:51:27.021" v="2"/>
          <ac:spMkLst>
            <pc:docMk/>
            <pc:sldMk cId="1285265886" sldId="293"/>
            <ac:spMk id="3" creationId="{0DD39F1B-6A3C-4108-97D8-21189C4C209A}"/>
          </ac:spMkLst>
        </pc:spChg>
      </pc:sldChg>
    </pc:docChg>
  </pc:docChgLst>
  <pc:docChgLst>
    <pc:chgData name="Dodgson, Kathleen (Curriculum Support)" userId="36ed9219-7d42-41d8-9cda-97ef69d34a70" providerId="ADAL" clId="{B1348A64-976C-4850-9AF5-C597B4E32D0B}"/>
    <pc:docChg chg="custSel modSld">
      <pc:chgData name="Dodgson, Kathleen (Curriculum Support)" userId="36ed9219-7d42-41d8-9cda-97ef69d34a70" providerId="ADAL" clId="{B1348A64-976C-4850-9AF5-C597B4E32D0B}" dt="2022-02-24T06:55:20.290" v="27" actId="12"/>
      <pc:docMkLst>
        <pc:docMk/>
      </pc:docMkLst>
      <pc:sldChg chg="modSp mod">
        <pc:chgData name="Dodgson, Kathleen (Curriculum Support)" userId="36ed9219-7d42-41d8-9cda-97ef69d34a70" providerId="ADAL" clId="{B1348A64-976C-4850-9AF5-C597B4E32D0B}" dt="2022-02-24T06:55:20.290" v="27" actId="12"/>
        <pc:sldMkLst>
          <pc:docMk/>
          <pc:sldMk cId="3506393180" sldId="292"/>
        </pc:sldMkLst>
        <pc:spChg chg="mod">
          <ac:chgData name="Dodgson, Kathleen (Curriculum Support)" userId="36ed9219-7d42-41d8-9cda-97ef69d34a70" providerId="ADAL" clId="{B1348A64-976C-4850-9AF5-C597B4E32D0B}" dt="2022-02-24T06:55:20.290" v="27" actId="12"/>
          <ac:spMkLst>
            <pc:docMk/>
            <pc:sldMk cId="3506393180" sldId="292"/>
            <ac:spMk id="3" creationId="{47C491BD-4744-4CC4-8274-FBED6D91DEBB}"/>
          </ac:spMkLst>
        </pc:spChg>
      </pc:sldChg>
    </pc:docChg>
  </pc:docChgLst>
  <pc:docChgLst>
    <pc:chgData name="Basic, Adriana (Curriculum Support)" userId="ffdbb911-2bc8-42d4-8e6b-e570f363887a" providerId="ADAL" clId="{1A6AB061-78DB-49E3-9C7C-EDD06FC77F68}"/>
    <pc:docChg chg="undo custSel modSld modMainMaster">
      <pc:chgData name="Basic, Adriana (Curriculum Support)" userId="ffdbb911-2bc8-42d4-8e6b-e570f363887a" providerId="ADAL" clId="{1A6AB061-78DB-49E3-9C7C-EDD06FC77F68}" dt="2022-01-28T01:48:47.393" v="204" actId="1076"/>
      <pc:docMkLst>
        <pc:docMk/>
      </pc:docMkLst>
      <pc:sldChg chg="modTransition">
        <pc:chgData name="Basic, Adriana (Curriculum Support)" userId="ffdbb911-2bc8-42d4-8e6b-e570f363887a" providerId="ADAL" clId="{1A6AB061-78DB-49E3-9C7C-EDD06FC77F68}" dt="2022-01-27T23:41:12.069" v="1"/>
        <pc:sldMkLst>
          <pc:docMk/>
          <pc:sldMk cId="2213450308" sldId="264"/>
        </pc:sldMkLst>
      </pc:sldChg>
      <pc:sldChg chg="modSp mod modTransition">
        <pc:chgData name="Basic, Adriana (Curriculum Support)" userId="ffdbb911-2bc8-42d4-8e6b-e570f363887a" providerId="ADAL" clId="{1A6AB061-78DB-49E3-9C7C-EDD06FC77F68}" dt="2022-01-27T23:41:27.172" v="20"/>
        <pc:sldMkLst>
          <pc:docMk/>
          <pc:sldMk cId="3641841233" sldId="268"/>
        </pc:sldMkLst>
        <pc:picChg chg="mod">
          <ac:chgData name="Basic, Adriana (Curriculum Support)" userId="ffdbb911-2bc8-42d4-8e6b-e570f363887a" providerId="ADAL" clId="{1A6AB061-78DB-49E3-9C7C-EDD06FC77F68}" dt="2022-01-27T23:40:30.137" v="0" actId="1076"/>
          <ac:picMkLst>
            <pc:docMk/>
            <pc:sldMk cId="3641841233" sldId="268"/>
            <ac:picMk id="5" creationId="{C4D9CE48-9B7E-419D-BE01-25E7F5488491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7T23:43:21.449" v="32" actId="1076"/>
        <pc:sldMkLst>
          <pc:docMk/>
          <pc:sldMk cId="3271941629" sldId="269"/>
        </pc:sldMkLst>
        <pc:spChg chg="mod">
          <ac:chgData name="Basic, Adriana (Curriculum Support)" userId="ffdbb911-2bc8-42d4-8e6b-e570f363887a" providerId="ADAL" clId="{1A6AB061-78DB-49E3-9C7C-EDD06FC77F68}" dt="2022-01-27T23:42:59.916" v="29" actId="14100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Basic, Adriana (Curriculum Support)" userId="ffdbb911-2bc8-42d4-8e6b-e570f363887a" providerId="ADAL" clId="{1A6AB061-78DB-49E3-9C7C-EDD06FC77F68}" dt="2022-01-27T23:42:52.869" v="28" actId="20577"/>
          <ac:spMkLst>
            <pc:docMk/>
            <pc:sldMk cId="3271941629" sldId="269"/>
            <ac:spMk id="3" creationId="{B9A72951-2ACF-4398-A43E-AB03420C26F3}"/>
          </ac:spMkLst>
        </pc:spChg>
        <pc:picChg chg="mod">
          <ac:chgData name="Basic, Adriana (Curriculum Support)" userId="ffdbb911-2bc8-42d4-8e6b-e570f363887a" providerId="ADAL" clId="{1A6AB061-78DB-49E3-9C7C-EDD06FC77F68}" dt="2022-01-27T23:43:21.449" v="32" actId="1076"/>
          <ac:picMkLst>
            <pc:docMk/>
            <pc:sldMk cId="3271941629" sldId="269"/>
            <ac:picMk id="5" creationId="{2E3F9480-1640-408A-BD0C-EBE1AAAD522B}"/>
          </ac:picMkLst>
        </pc:picChg>
      </pc:sldChg>
      <pc:sldChg chg="addSp delSp modSp mod modTransition modAnim">
        <pc:chgData name="Basic, Adriana (Curriculum Support)" userId="ffdbb911-2bc8-42d4-8e6b-e570f363887a" providerId="ADAL" clId="{1A6AB061-78DB-49E3-9C7C-EDD06FC77F68}" dt="2022-01-28T01:48:24.712" v="202" actId="1076"/>
        <pc:sldMkLst>
          <pc:docMk/>
          <pc:sldMk cId="926289521" sldId="272"/>
        </pc:sldMkLst>
        <pc:spChg chg="del">
          <ac:chgData name="Basic, Adriana (Curriculum Support)" userId="ffdbb911-2bc8-42d4-8e6b-e570f363887a" providerId="ADAL" clId="{1A6AB061-78DB-49E3-9C7C-EDD06FC77F68}" dt="2022-01-27T23:56:07.818" v="90" actId="478"/>
          <ac:spMkLst>
            <pc:docMk/>
            <pc:sldMk cId="926289521" sldId="272"/>
            <ac:spMk id="3" creationId="{74E37B85-1DCD-4B57-A3CF-B72A6555EB61}"/>
          </ac:spMkLst>
        </pc:spChg>
        <pc:spChg chg="add del mod">
          <ac:chgData name="Basic, Adriana (Curriculum Support)" userId="ffdbb911-2bc8-42d4-8e6b-e570f363887a" providerId="ADAL" clId="{1A6AB061-78DB-49E3-9C7C-EDD06FC77F68}" dt="2022-01-27T23:56:13.055" v="91" actId="478"/>
          <ac:spMkLst>
            <pc:docMk/>
            <pc:sldMk cId="926289521" sldId="272"/>
            <ac:spMk id="5" creationId="{EC59DCCF-BAEC-461A-B6C1-FAC2795921D1}"/>
          </ac:spMkLst>
        </pc:spChg>
        <pc:spChg chg="mod">
          <ac:chgData name="Basic, Adriana (Curriculum Support)" userId="ffdbb911-2bc8-42d4-8e6b-e570f363887a" providerId="ADAL" clId="{1A6AB061-78DB-49E3-9C7C-EDD06FC77F68}" dt="2022-01-28T01:48:24.712" v="202" actId="1076"/>
          <ac:spMkLst>
            <pc:docMk/>
            <pc:sldMk cId="926289521" sldId="272"/>
            <ac:spMk id="13" creationId="{393B3F07-C2CA-47B3-905D-45C7BDE1E34D}"/>
          </ac:spMkLst>
        </pc:spChg>
        <pc:picChg chg="mod">
          <ac:chgData name="Basic, Adriana (Curriculum Support)" userId="ffdbb911-2bc8-42d4-8e6b-e570f363887a" providerId="ADAL" clId="{1A6AB061-78DB-49E3-9C7C-EDD06FC77F68}" dt="2022-01-27T23:57:05.397" v="97" actId="1076"/>
          <ac:picMkLst>
            <pc:docMk/>
            <pc:sldMk cId="926289521" sldId="272"/>
            <ac:picMk id="7" creationId="{D3C04DE7-9D8B-4472-A557-8D117D37ECC1}"/>
          </ac:picMkLst>
        </pc:picChg>
        <pc:picChg chg="mod">
          <ac:chgData name="Basic, Adriana (Curriculum Support)" userId="ffdbb911-2bc8-42d4-8e6b-e570f363887a" providerId="ADAL" clId="{1A6AB061-78DB-49E3-9C7C-EDD06FC77F68}" dt="2022-01-27T23:58:08.889" v="110" actId="692"/>
          <ac:picMkLst>
            <pc:docMk/>
            <pc:sldMk cId="926289521" sldId="272"/>
            <ac:picMk id="9" creationId="{5D02E170-3ABC-48D8-B443-CC6CA298AD18}"/>
          </ac:picMkLst>
        </pc:picChg>
        <pc:picChg chg="mod">
          <ac:chgData name="Basic, Adriana (Curriculum Support)" userId="ffdbb911-2bc8-42d4-8e6b-e570f363887a" providerId="ADAL" clId="{1A6AB061-78DB-49E3-9C7C-EDD06FC77F68}" dt="2022-01-27T23:58:38.586" v="128" actId="1038"/>
          <ac:picMkLst>
            <pc:docMk/>
            <pc:sldMk cId="926289521" sldId="272"/>
            <ac:picMk id="11" creationId="{67BB04E1-B8FC-4013-8AA5-1634AB9385C3}"/>
          </ac:picMkLst>
        </pc:picChg>
      </pc:sldChg>
      <pc:sldChg chg="delSp modSp mod modTransition modAnim">
        <pc:chgData name="Basic, Adriana (Curriculum Support)" userId="ffdbb911-2bc8-42d4-8e6b-e570f363887a" providerId="ADAL" clId="{1A6AB061-78DB-49E3-9C7C-EDD06FC77F68}" dt="2022-01-28T00:02:18.395" v="148" actId="1036"/>
        <pc:sldMkLst>
          <pc:docMk/>
          <pc:sldMk cId="3545509799" sldId="273"/>
        </pc:sldMkLst>
        <pc:spChg chg="del">
          <ac:chgData name="Basic, Adriana (Curriculum Support)" userId="ffdbb911-2bc8-42d4-8e6b-e570f363887a" providerId="ADAL" clId="{1A6AB061-78DB-49E3-9C7C-EDD06FC77F68}" dt="2022-01-28T00:01:19.267" v="135" actId="478"/>
          <ac:spMkLst>
            <pc:docMk/>
            <pc:sldMk cId="3545509799" sldId="273"/>
            <ac:spMk id="4" creationId="{40542E00-A5AB-4B7C-BE7F-796A28E5EAF5}"/>
          </ac:spMkLst>
        </pc:spChg>
        <pc:picChg chg="mod">
          <ac:chgData name="Basic, Adriana (Curriculum Support)" userId="ffdbb911-2bc8-42d4-8e6b-e570f363887a" providerId="ADAL" clId="{1A6AB061-78DB-49E3-9C7C-EDD06FC77F68}" dt="2022-01-28T00:01:50.683" v="138" actId="1076"/>
          <ac:picMkLst>
            <pc:docMk/>
            <pc:sldMk cId="3545509799" sldId="273"/>
            <ac:picMk id="3" creationId="{2DCCFDDE-6954-4C9C-BA5F-6E88C515AE7E}"/>
          </ac:picMkLst>
        </pc:picChg>
        <pc:picChg chg="mod">
          <ac:chgData name="Basic, Adriana (Curriculum Support)" userId="ffdbb911-2bc8-42d4-8e6b-e570f363887a" providerId="ADAL" clId="{1A6AB061-78DB-49E3-9C7C-EDD06FC77F68}" dt="2022-01-28T00:02:18.395" v="148" actId="1036"/>
          <ac:picMkLst>
            <pc:docMk/>
            <pc:sldMk cId="3545509799" sldId="273"/>
            <ac:picMk id="6" creationId="{DAB0EB90-84C4-4E22-BD36-C98F3FA3C3FD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8T00:23:16.732" v="170" actId="14100"/>
        <pc:sldMkLst>
          <pc:docMk/>
          <pc:sldMk cId="3470132052" sldId="274"/>
        </pc:sldMkLst>
        <pc:spChg chg="mod">
          <ac:chgData name="Basic, Adriana (Curriculum Support)" userId="ffdbb911-2bc8-42d4-8e6b-e570f363887a" providerId="ADAL" clId="{1A6AB061-78DB-49E3-9C7C-EDD06FC77F68}" dt="2022-01-28T00:23:16.732" v="170" actId="14100"/>
          <ac:spMkLst>
            <pc:docMk/>
            <pc:sldMk cId="3470132052" sldId="274"/>
            <ac:spMk id="2" creationId="{1ACD57B9-35AB-4FA8-BD3C-C37EF930FF77}"/>
          </ac:spMkLst>
        </pc:spChg>
        <pc:spChg chg="mod">
          <ac:chgData name="Basic, Adriana (Curriculum Support)" userId="ffdbb911-2bc8-42d4-8e6b-e570f363887a" providerId="ADAL" clId="{1A6AB061-78DB-49E3-9C7C-EDD06FC77F68}" dt="2022-01-28T00:23:11.861" v="169" actId="20577"/>
          <ac:spMkLst>
            <pc:docMk/>
            <pc:sldMk cId="3470132052" sldId="274"/>
            <ac:spMk id="5" creationId="{5E907480-010F-49FB-8D7B-40A4AC93DFAC}"/>
          </ac:spMkLst>
        </pc:spChg>
        <pc:picChg chg="mod">
          <ac:chgData name="Basic, Adriana (Curriculum Support)" userId="ffdbb911-2bc8-42d4-8e6b-e570f363887a" providerId="ADAL" clId="{1A6AB061-78DB-49E3-9C7C-EDD06FC77F68}" dt="2022-01-28T00:22:03.892" v="161" actId="1076"/>
          <ac:picMkLst>
            <pc:docMk/>
            <pc:sldMk cId="3470132052" sldId="274"/>
            <ac:picMk id="4" creationId="{D087DEA3-5FA3-4760-BEFE-CE84C1191EFE}"/>
          </ac:picMkLst>
        </pc:picChg>
        <pc:picChg chg="mod">
          <ac:chgData name="Basic, Adriana (Curriculum Support)" userId="ffdbb911-2bc8-42d4-8e6b-e570f363887a" providerId="ADAL" clId="{1A6AB061-78DB-49E3-9C7C-EDD06FC77F68}" dt="2022-01-28T00:23:01.806" v="168" actId="692"/>
          <ac:picMkLst>
            <pc:docMk/>
            <pc:sldMk cId="3470132052" sldId="274"/>
            <ac:picMk id="6" creationId="{9C1C5009-71E8-4827-8E0E-18C730DEEF4C}"/>
          </ac:picMkLst>
        </pc:picChg>
        <pc:picChg chg="mod">
          <ac:chgData name="Basic, Adriana (Curriculum Support)" userId="ffdbb911-2bc8-42d4-8e6b-e570f363887a" providerId="ADAL" clId="{1A6AB061-78DB-49E3-9C7C-EDD06FC77F68}" dt="2022-01-28T00:02:55.109" v="152" actId="1076"/>
          <ac:picMkLst>
            <pc:docMk/>
            <pc:sldMk cId="3470132052" sldId="274"/>
            <ac:picMk id="7" creationId="{2041C64B-9021-484F-8123-D3C68345BE01}"/>
          </ac:picMkLst>
        </pc:picChg>
        <pc:picChg chg="mod">
          <ac:chgData name="Basic, Adriana (Curriculum Support)" userId="ffdbb911-2bc8-42d4-8e6b-e570f363887a" providerId="ADAL" clId="{1A6AB061-78DB-49E3-9C7C-EDD06FC77F68}" dt="2022-01-28T00:22:52.030" v="165" actId="692"/>
          <ac:picMkLst>
            <pc:docMk/>
            <pc:sldMk cId="3470132052" sldId="274"/>
            <ac:picMk id="8" creationId="{74A6AFB6-139F-4841-8E4B-51BEAFF13303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7T23:45:53.796" v="55" actId="1076"/>
        <pc:sldMkLst>
          <pc:docMk/>
          <pc:sldMk cId="1161274651" sldId="278"/>
        </pc:sldMkLst>
        <pc:spChg chg="mod">
          <ac:chgData name="Basic, Adriana (Curriculum Support)" userId="ffdbb911-2bc8-42d4-8e6b-e570f363887a" providerId="ADAL" clId="{1A6AB061-78DB-49E3-9C7C-EDD06FC77F68}" dt="2022-01-27T23:44:46.924" v="44" actId="14100"/>
          <ac:spMkLst>
            <pc:docMk/>
            <pc:sldMk cId="1161274651" sldId="278"/>
            <ac:spMk id="2" creationId="{3A5BB9B8-A4F4-4219-BC35-307E166FDC32}"/>
          </ac:spMkLst>
        </pc:spChg>
        <pc:spChg chg="mod">
          <ac:chgData name="Basic, Adriana (Curriculum Support)" userId="ffdbb911-2bc8-42d4-8e6b-e570f363887a" providerId="ADAL" clId="{1A6AB061-78DB-49E3-9C7C-EDD06FC77F68}" dt="2022-01-27T23:45:53.796" v="55" actId="1076"/>
          <ac:spMkLst>
            <pc:docMk/>
            <pc:sldMk cId="1161274651" sldId="278"/>
            <ac:spMk id="4" creationId="{BEE9D24E-B5C2-4968-9DCC-3DC2F36BC325}"/>
          </ac:spMkLst>
        </pc:spChg>
        <pc:picChg chg="mod">
          <ac:chgData name="Basic, Adriana (Curriculum Support)" userId="ffdbb911-2bc8-42d4-8e6b-e570f363887a" providerId="ADAL" clId="{1A6AB061-78DB-49E3-9C7C-EDD06FC77F68}" dt="2022-01-27T23:45:18.211" v="47" actId="1076"/>
          <ac:picMkLst>
            <pc:docMk/>
            <pc:sldMk cId="1161274651" sldId="278"/>
            <ac:picMk id="8" creationId="{CFA21A7E-8880-4B42-8F27-92F797C46110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8T00:27:50.110" v="197"/>
        <pc:sldMkLst>
          <pc:docMk/>
          <pc:sldMk cId="317936319" sldId="279"/>
        </pc:sldMkLst>
        <pc:picChg chg="mod">
          <ac:chgData name="Basic, Adriana (Curriculum Support)" userId="ffdbb911-2bc8-42d4-8e6b-e570f363887a" providerId="ADAL" clId="{1A6AB061-78DB-49E3-9C7C-EDD06FC77F68}" dt="2022-01-28T00:27:37.533" v="196" actId="1076"/>
          <ac:picMkLst>
            <pc:docMk/>
            <pc:sldMk cId="317936319" sldId="279"/>
            <ac:picMk id="3" creationId="{2CBA5D47-06FF-46B8-BA9A-B00B74A6CE68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8T00:27:56.680" v="198"/>
        <pc:sldMkLst>
          <pc:docMk/>
          <pc:sldMk cId="219237934" sldId="280"/>
        </pc:sldMkLst>
        <pc:picChg chg="mod">
          <ac:chgData name="Basic, Adriana (Curriculum Support)" userId="ffdbb911-2bc8-42d4-8e6b-e570f363887a" providerId="ADAL" clId="{1A6AB061-78DB-49E3-9C7C-EDD06FC77F68}" dt="2022-01-28T00:27:24.136" v="195" actId="1076"/>
          <ac:picMkLst>
            <pc:docMk/>
            <pc:sldMk cId="219237934" sldId="280"/>
            <ac:picMk id="5" creationId="{71A9CA72-A84B-4C54-B16E-EFEA6A8DA0A5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7T23:44:30.867" v="43" actId="1076"/>
        <pc:sldMkLst>
          <pc:docMk/>
          <pc:sldMk cId="1918097349" sldId="284"/>
        </pc:sldMkLst>
        <pc:spChg chg="mod">
          <ac:chgData name="Basic, Adriana (Curriculum Support)" userId="ffdbb911-2bc8-42d4-8e6b-e570f363887a" providerId="ADAL" clId="{1A6AB061-78DB-49E3-9C7C-EDD06FC77F68}" dt="2022-01-27T23:44:30.867" v="43" actId="1076"/>
          <ac:spMkLst>
            <pc:docMk/>
            <pc:sldMk cId="1918097349" sldId="284"/>
            <ac:spMk id="3" creationId="{028E1204-E06E-4413-9BF8-12611BD2BA88}"/>
          </ac:spMkLst>
        </pc:spChg>
        <pc:picChg chg="mod">
          <ac:chgData name="Basic, Adriana (Curriculum Support)" userId="ffdbb911-2bc8-42d4-8e6b-e570f363887a" providerId="ADAL" clId="{1A6AB061-78DB-49E3-9C7C-EDD06FC77F68}" dt="2022-01-27T23:43:55.229" v="35" actId="1076"/>
          <ac:picMkLst>
            <pc:docMk/>
            <pc:sldMk cId="1918097349" sldId="284"/>
            <ac:picMk id="4" creationId="{E85A63CF-88FB-4CA6-9B03-63B9E30E3E20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8T01:48:07.617" v="200" actId="1076"/>
        <pc:sldMkLst>
          <pc:docMk/>
          <pc:sldMk cId="70380355" sldId="288"/>
        </pc:sldMkLst>
        <pc:spChg chg="mod">
          <ac:chgData name="Basic, Adriana (Curriculum Support)" userId="ffdbb911-2bc8-42d4-8e6b-e570f363887a" providerId="ADAL" clId="{1A6AB061-78DB-49E3-9C7C-EDD06FC77F68}" dt="2022-01-28T01:48:07.617" v="200" actId="1076"/>
          <ac:spMkLst>
            <pc:docMk/>
            <pc:sldMk cId="70380355" sldId="288"/>
            <ac:spMk id="4" creationId="{40542E00-A5AB-4B7C-BE7F-796A28E5EAF5}"/>
          </ac:spMkLst>
        </pc:spChg>
        <pc:picChg chg="mod">
          <ac:chgData name="Basic, Adriana (Curriculum Support)" userId="ffdbb911-2bc8-42d4-8e6b-e570f363887a" providerId="ADAL" clId="{1A6AB061-78DB-49E3-9C7C-EDD06FC77F68}" dt="2022-01-27T23:55:12.271" v="85" actId="1076"/>
          <ac:picMkLst>
            <pc:docMk/>
            <pc:sldMk cId="70380355" sldId="288"/>
            <ac:picMk id="6" creationId="{75B79BD9-2925-49AD-A6A4-572A5FC14CB9}"/>
          </ac:picMkLst>
        </pc:picChg>
        <pc:cxnChg chg="mod">
          <ac:chgData name="Basic, Adriana (Curriculum Support)" userId="ffdbb911-2bc8-42d4-8e6b-e570f363887a" providerId="ADAL" clId="{1A6AB061-78DB-49E3-9C7C-EDD06FC77F68}" dt="2022-01-27T23:54:23.911" v="82" actId="14100"/>
          <ac:cxnSpMkLst>
            <pc:docMk/>
            <pc:sldMk cId="70380355" sldId="288"/>
            <ac:cxnSpMk id="42" creationId="{02918F26-5B56-4BF2-9205-B8FBAC97A86E}"/>
          </ac:cxnSpMkLst>
        </pc:cxnChg>
      </pc:sldChg>
      <pc:sldChg chg="delSp modSp mod modTransition modAnim">
        <pc:chgData name="Basic, Adriana (Curriculum Support)" userId="ffdbb911-2bc8-42d4-8e6b-e570f363887a" providerId="ADAL" clId="{1A6AB061-78DB-49E3-9C7C-EDD06FC77F68}" dt="2022-01-27T23:55:47.457" v="89" actId="1076"/>
        <pc:sldMkLst>
          <pc:docMk/>
          <pc:sldMk cId="1797314324" sldId="289"/>
        </pc:sldMkLst>
        <pc:spChg chg="del">
          <ac:chgData name="Basic, Adriana (Curriculum Support)" userId="ffdbb911-2bc8-42d4-8e6b-e570f363887a" providerId="ADAL" clId="{1A6AB061-78DB-49E3-9C7C-EDD06FC77F68}" dt="2022-01-27T23:55:17.908" v="86" actId="478"/>
          <ac:spMkLst>
            <pc:docMk/>
            <pc:sldMk cId="1797314324" sldId="289"/>
            <ac:spMk id="4" creationId="{40542E00-A5AB-4B7C-BE7F-796A28E5EAF5}"/>
          </ac:spMkLst>
        </pc:spChg>
        <pc:picChg chg="mod">
          <ac:chgData name="Basic, Adriana (Curriculum Support)" userId="ffdbb911-2bc8-42d4-8e6b-e570f363887a" providerId="ADAL" clId="{1A6AB061-78DB-49E3-9C7C-EDD06FC77F68}" dt="2022-01-27T23:55:47.457" v="89" actId="1076"/>
          <ac:picMkLst>
            <pc:docMk/>
            <pc:sldMk cId="1797314324" sldId="289"/>
            <ac:picMk id="2" creationId="{CC051798-82E4-4A2C-91D7-318FA7E8585B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8T01:48:37.656" v="203" actId="1076"/>
        <pc:sldMkLst>
          <pc:docMk/>
          <pc:sldMk cId="1344527706" sldId="291"/>
        </pc:sldMkLst>
        <pc:spChg chg="mod">
          <ac:chgData name="Basic, Adriana (Curriculum Support)" userId="ffdbb911-2bc8-42d4-8e6b-e570f363887a" providerId="ADAL" clId="{1A6AB061-78DB-49E3-9C7C-EDD06FC77F68}" dt="2022-01-28T01:48:37.656" v="203" actId="1076"/>
          <ac:spMkLst>
            <pc:docMk/>
            <pc:sldMk cId="1344527706" sldId="291"/>
            <ac:spMk id="4" creationId="{40542E00-A5AB-4B7C-BE7F-796A28E5EAF5}"/>
          </ac:spMkLst>
        </pc:spChg>
        <pc:picChg chg="mod">
          <ac:chgData name="Basic, Adriana (Curriculum Support)" userId="ffdbb911-2bc8-42d4-8e6b-e570f363887a" providerId="ADAL" clId="{1A6AB061-78DB-49E3-9C7C-EDD06FC77F68}" dt="2022-01-27T23:59:09.720" v="131" actId="1076"/>
          <ac:picMkLst>
            <pc:docMk/>
            <pc:sldMk cId="1344527706" sldId="291"/>
            <ac:picMk id="3" creationId="{C7FB171F-2637-4BFB-8EC4-1799BFE1C35D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7T23:42:36.754" v="24" actId="1076"/>
        <pc:sldMkLst>
          <pc:docMk/>
          <pc:sldMk cId="3506393180" sldId="292"/>
        </pc:sldMkLst>
        <pc:spChg chg="mod">
          <ac:chgData name="Basic, Adriana (Curriculum Support)" userId="ffdbb911-2bc8-42d4-8e6b-e570f363887a" providerId="ADAL" clId="{1A6AB061-78DB-49E3-9C7C-EDD06FC77F68}" dt="2022-01-27T23:42:01.182" v="21" actId="20577"/>
          <ac:spMkLst>
            <pc:docMk/>
            <pc:sldMk cId="3506393180" sldId="292"/>
            <ac:spMk id="3" creationId="{47C491BD-4744-4CC4-8274-FBED6D91DEBB}"/>
          </ac:spMkLst>
        </pc:spChg>
        <pc:picChg chg="mod">
          <ac:chgData name="Basic, Adriana (Curriculum Support)" userId="ffdbb911-2bc8-42d4-8e6b-e570f363887a" providerId="ADAL" clId="{1A6AB061-78DB-49E3-9C7C-EDD06FC77F68}" dt="2022-01-27T23:42:36.754" v="24" actId="1076"/>
          <ac:picMkLst>
            <pc:docMk/>
            <pc:sldMk cId="3506393180" sldId="292"/>
            <ac:picMk id="4" creationId="{E79BE11B-9F81-4898-9E9B-58E19340FFA2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7T23:53:17.900" v="70" actId="14100"/>
        <pc:sldMkLst>
          <pc:docMk/>
          <pc:sldMk cId="1285265886" sldId="293"/>
        </pc:sldMkLst>
        <pc:spChg chg="mod">
          <ac:chgData name="Basic, Adriana (Curriculum Support)" userId="ffdbb911-2bc8-42d4-8e6b-e570f363887a" providerId="ADAL" clId="{1A6AB061-78DB-49E3-9C7C-EDD06FC77F68}" dt="2022-01-27T23:51:04.640" v="66" actId="255"/>
          <ac:spMkLst>
            <pc:docMk/>
            <pc:sldMk cId="1285265886" sldId="293"/>
            <ac:spMk id="14" creationId="{FD3068C3-1B38-4A5A-8326-D710AC76AF71}"/>
          </ac:spMkLst>
        </pc:spChg>
        <pc:picChg chg="mod">
          <ac:chgData name="Basic, Adriana (Curriculum Support)" userId="ffdbb911-2bc8-42d4-8e6b-e570f363887a" providerId="ADAL" clId="{1A6AB061-78DB-49E3-9C7C-EDD06FC77F68}" dt="2022-01-27T23:46:44.258" v="59" actId="1076"/>
          <ac:picMkLst>
            <pc:docMk/>
            <pc:sldMk cId="1285265886" sldId="293"/>
            <ac:picMk id="4" creationId="{C65DE40E-FA69-4223-B276-E5A11C6E5FCF}"/>
          </ac:picMkLst>
        </pc:picChg>
        <pc:picChg chg="mod">
          <ac:chgData name="Basic, Adriana (Curriculum Support)" userId="ffdbb911-2bc8-42d4-8e6b-e570f363887a" providerId="ADAL" clId="{1A6AB061-78DB-49E3-9C7C-EDD06FC77F68}" dt="2022-01-27T23:53:17.900" v="70" actId="14100"/>
          <ac:picMkLst>
            <pc:docMk/>
            <pc:sldMk cId="1285265886" sldId="293"/>
            <ac:picMk id="5" creationId="{42D1FC3B-9C55-4BA7-B95F-AD72DB3D6DBF}"/>
          </ac:picMkLst>
        </pc:picChg>
        <pc:picChg chg="mod">
          <ac:chgData name="Basic, Adriana (Curriculum Support)" userId="ffdbb911-2bc8-42d4-8e6b-e570f363887a" providerId="ADAL" clId="{1A6AB061-78DB-49E3-9C7C-EDD06FC77F68}" dt="2022-01-27T23:48:05.956" v="62" actId="1076"/>
          <ac:picMkLst>
            <pc:docMk/>
            <pc:sldMk cId="1285265886" sldId="293"/>
            <ac:picMk id="11" creationId="{FD35F159-F04A-44D4-9276-70AD4E1E9FBD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8T00:24:24.356" v="174" actId="20577"/>
        <pc:sldMkLst>
          <pc:docMk/>
          <pc:sldMk cId="3572296996" sldId="294"/>
        </pc:sldMkLst>
        <pc:spChg chg="mod">
          <ac:chgData name="Basic, Adriana (Curriculum Support)" userId="ffdbb911-2bc8-42d4-8e6b-e570f363887a" providerId="ADAL" clId="{1A6AB061-78DB-49E3-9C7C-EDD06FC77F68}" dt="2022-01-28T00:24:24.356" v="174" actId="20577"/>
          <ac:spMkLst>
            <pc:docMk/>
            <pc:sldMk cId="3572296996" sldId="294"/>
            <ac:spMk id="3" creationId="{AE732988-A027-46FB-B322-A0C35FFC9C92}"/>
          </ac:spMkLst>
        </pc:spChg>
        <pc:picChg chg="mod">
          <ac:chgData name="Basic, Adriana (Curriculum Support)" userId="ffdbb911-2bc8-42d4-8e6b-e570f363887a" providerId="ADAL" clId="{1A6AB061-78DB-49E3-9C7C-EDD06FC77F68}" dt="2022-01-28T00:24:10.463" v="173" actId="1076"/>
          <ac:picMkLst>
            <pc:docMk/>
            <pc:sldMk cId="3572296996" sldId="294"/>
            <ac:picMk id="5" creationId="{7D4C93FF-CBFA-4479-BB63-7D8097071750}"/>
          </ac:picMkLst>
        </pc:picChg>
      </pc:sldChg>
      <pc:sldChg chg="modSp mod modTransition">
        <pc:chgData name="Basic, Adriana (Curriculum Support)" userId="ffdbb911-2bc8-42d4-8e6b-e570f363887a" providerId="ADAL" clId="{1A6AB061-78DB-49E3-9C7C-EDD06FC77F68}" dt="2022-01-28T01:48:47.393" v="204" actId="1076"/>
        <pc:sldMkLst>
          <pc:docMk/>
          <pc:sldMk cId="1748830612" sldId="295"/>
        </pc:sldMkLst>
        <pc:spChg chg="mod">
          <ac:chgData name="Basic, Adriana (Curriculum Support)" userId="ffdbb911-2bc8-42d4-8e6b-e570f363887a" providerId="ADAL" clId="{1A6AB061-78DB-49E3-9C7C-EDD06FC77F68}" dt="2022-01-28T01:48:47.393" v="204" actId="1076"/>
          <ac:spMkLst>
            <pc:docMk/>
            <pc:sldMk cId="1748830612" sldId="295"/>
            <ac:spMk id="8" creationId="{91B8BE5F-4864-4387-974B-0848BDF5D2F6}"/>
          </ac:spMkLst>
        </pc:spChg>
        <pc:picChg chg="mod">
          <ac:chgData name="Basic, Adriana (Curriculum Support)" userId="ffdbb911-2bc8-42d4-8e6b-e570f363887a" providerId="ADAL" clId="{1A6AB061-78DB-49E3-9C7C-EDD06FC77F68}" dt="2022-01-28T00:25:54.517" v="193" actId="692"/>
          <ac:picMkLst>
            <pc:docMk/>
            <pc:sldMk cId="1748830612" sldId="295"/>
            <ac:picMk id="5" creationId="{2961C1BD-2C00-409D-82D0-C2C7EE591F51}"/>
          </ac:picMkLst>
        </pc:picChg>
      </pc:sldChg>
      <pc:sldChg chg="modSp mod modTransition modAnim">
        <pc:chgData name="Basic, Adriana (Curriculum Support)" userId="ffdbb911-2bc8-42d4-8e6b-e570f363887a" providerId="ADAL" clId="{1A6AB061-78DB-49E3-9C7C-EDD06FC77F68}" dt="2022-01-28T00:28:08.055" v="199"/>
        <pc:sldMkLst>
          <pc:docMk/>
          <pc:sldMk cId="3966650174" sldId="296"/>
        </pc:sldMkLst>
        <pc:spChg chg="mod">
          <ac:chgData name="Basic, Adriana (Curriculum Support)" userId="ffdbb911-2bc8-42d4-8e6b-e570f363887a" providerId="ADAL" clId="{1A6AB061-78DB-49E3-9C7C-EDD06FC77F68}" dt="2022-01-28T00:24:32.361" v="175" actId="20577"/>
          <ac:spMkLst>
            <pc:docMk/>
            <pc:sldMk cId="3966650174" sldId="296"/>
            <ac:spMk id="3" creationId="{AE732988-A027-46FB-B322-A0C35FFC9C92}"/>
          </ac:spMkLst>
        </pc:spChg>
        <pc:picChg chg="mod">
          <ac:chgData name="Basic, Adriana (Curriculum Support)" userId="ffdbb911-2bc8-42d4-8e6b-e570f363887a" providerId="ADAL" clId="{1A6AB061-78DB-49E3-9C7C-EDD06FC77F68}" dt="2022-01-28T00:25:07.052" v="177" actId="1076"/>
          <ac:picMkLst>
            <pc:docMk/>
            <pc:sldMk cId="3966650174" sldId="296"/>
            <ac:picMk id="4" creationId="{0B004C87-7A06-47A1-8B2A-BC92963B824F}"/>
          </ac:picMkLst>
        </pc:picChg>
      </pc:sldChg>
      <pc:sldMasterChg chg="modTransition modSldLayout">
        <pc:chgData name="Basic, Adriana (Curriculum Support)" userId="ffdbb911-2bc8-42d4-8e6b-e570f363887a" providerId="ADAL" clId="{1A6AB061-78DB-49E3-9C7C-EDD06FC77F68}" dt="2022-01-27T23:41:12.069" v="1"/>
        <pc:sldMasterMkLst>
          <pc:docMk/>
          <pc:sldMasterMk cId="1123625482" sldId="2147483648"/>
        </pc:sldMasterMkLst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2036674756" sldId="2147483670"/>
          </pc:sldLayoutMkLst>
        </pc:sldLayoutChg>
        <pc:sldLayoutChg chg="modTransition">
          <pc:chgData name="Basic, Adriana (Curriculum Support)" userId="ffdbb911-2bc8-42d4-8e6b-e570f363887a" providerId="ADAL" clId="{1A6AB061-78DB-49E3-9C7C-EDD06FC77F68}" dt="2022-01-27T23:41:12.069" v="1"/>
          <pc:sldLayoutMkLst>
            <pc:docMk/>
            <pc:sldMasterMk cId="1123625482" sldId="2147483648"/>
            <pc:sldLayoutMk cId="2251798174" sldId="2147483690"/>
          </pc:sldLayoutMkLst>
        </pc:sldLayoutChg>
      </pc:sldMasterChg>
    </pc:docChg>
  </pc:docChgLst>
  <pc:docChgLst>
    <pc:chgData name="Power, Kathryn (Curriculum Policy and Standards)" userId="39542ede-2362-451c-bbe8-2c6860191fec" providerId="ADAL" clId="{9DABA6B2-35F0-43E5-BD4E-9B9E55BE1FF6}"/>
    <pc:docChg chg="custSel modSld">
      <pc:chgData name="Power, Kathryn (Curriculum Policy and Standards)" userId="39542ede-2362-451c-bbe8-2c6860191fec" providerId="ADAL" clId="{9DABA6B2-35F0-43E5-BD4E-9B9E55BE1FF6}" dt="2022-02-03T00:27:19.436" v="21" actId="20577"/>
      <pc:docMkLst>
        <pc:docMk/>
      </pc:docMkLst>
      <pc:sldChg chg="modSp mod">
        <pc:chgData name="Power, Kathryn (Curriculum Policy and Standards)" userId="39542ede-2362-451c-bbe8-2c6860191fec" providerId="ADAL" clId="{9DABA6B2-35F0-43E5-BD4E-9B9E55BE1FF6}" dt="2022-02-03T00:09:03.998" v="1" actId="20577"/>
        <pc:sldMkLst>
          <pc:docMk/>
          <pc:sldMk cId="3641841233" sldId="268"/>
        </pc:sldMkLst>
        <pc:spChg chg="mod">
          <ac:chgData name="Power, Kathryn (Curriculum Policy and Standards)" userId="39542ede-2362-451c-bbe8-2c6860191fec" providerId="ADAL" clId="{9DABA6B2-35F0-43E5-BD4E-9B9E55BE1FF6}" dt="2022-02-03T00:09:03.998" v="1" actId="20577"/>
          <ac:spMkLst>
            <pc:docMk/>
            <pc:sldMk cId="3641841233" sldId="268"/>
            <ac:spMk id="3" creationId="{4CD1DB66-0417-403D-8A90-5058DCCE5EB7}"/>
          </ac:spMkLst>
        </pc:spChg>
      </pc:sldChg>
      <pc:sldChg chg="delSp modSp mod">
        <pc:chgData name="Power, Kathryn (Curriculum Policy and Standards)" userId="39542ede-2362-451c-bbe8-2c6860191fec" providerId="ADAL" clId="{9DABA6B2-35F0-43E5-BD4E-9B9E55BE1FF6}" dt="2022-02-03T00:26:35.044" v="12" actId="478"/>
        <pc:sldMkLst>
          <pc:docMk/>
          <pc:sldMk cId="3470132052" sldId="274"/>
        </pc:sldMkLst>
        <pc:spChg chg="del mod">
          <ac:chgData name="Power, Kathryn (Curriculum Policy and Standards)" userId="39542ede-2362-451c-bbe8-2c6860191fec" providerId="ADAL" clId="{9DABA6B2-35F0-43E5-BD4E-9B9E55BE1FF6}" dt="2022-02-03T00:26:29.776" v="11" actId="478"/>
          <ac:spMkLst>
            <pc:docMk/>
            <pc:sldMk cId="3470132052" sldId="274"/>
            <ac:spMk id="9" creationId="{F237367D-6126-469D-A9EC-C8BFE70E1D31}"/>
          </ac:spMkLst>
        </pc:spChg>
        <pc:spChg chg="del">
          <ac:chgData name="Power, Kathryn (Curriculum Policy and Standards)" userId="39542ede-2362-451c-bbe8-2c6860191fec" providerId="ADAL" clId="{9DABA6B2-35F0-43E5-BD4E-9B9E55BE1FF6}" dt="2022-02-03T00:26:35.044" v="12" actId="478"/>
          <ac:spMkLst>
            <pc:docMk/>
            <pc:sldMk cId="3470132052" sldId="274"/>
            <ac:spMk id="12" creationId="{8EE1CDD0-3F98-484F-B426-93694AAEA575}"/>
          </ac:spMkLst>
        </pc:spChg>
      </pc:sldChg>
      <pc:sldChg chg="modSp mod">
        <pc:chgData name="Power, Kathryn (Curriculum Policy and Standards)" userId="39542ede-2362-451c-bbe8-2c6860191fec" providerId="ADAL" clId="{9DABA6B2-35F0-43E5-BD4E-9B9E55BE1FF6}" dt="2022-02-03T00:25:23.217" v="9" actId="27636"/>
        <pc:sldMkLst>
          <pc:docMk/>
          <pc:sldMk cId="1161274651" sldId="278"/>
        </pc:sldMkLst>
        <pc:spChg chg="mod">
          <ac:chgData name="Power, Kathryn (Curriculum Policy and Standards)" userId="39542ede-2362-451c-bbe8-2c6860191fec" providerId="ADAL" clId="{9DABA6B2-35F0-43E5-BD4E-9B9E55BE1FF6}" dt="2022-02-03T00:25:23.217" v="9" actId="27636"/>
          <ac:spMkLst>
            <pc:docMk/>
            <pc:sldMk cId="1161274651" sldId="278"/>
            <ac:spMk id="4" creationId="{BEE9D24E-B5C2-4968-9DCC-3DC2F36BC325}"/>
          </ac:spMkLst>
        </pc:spChg>
      </pc:sldChg>
      <pc:sldChg chg="modSp mod">
        <pc:chgData name="Power, Kathryn (Curriculum Policy and Standards)" userId="39542ede-2362-451c-bbe8-2c6860191fec" providerId="ADAL" clId="{9DABA6B2-35F0-43E5-BD4E-9B9E55BE1FF6}" dt="2022-02-03T00:27:19.436" v="21" actId="20577"/>
        <pc:sldMkLst>
          <pc:docMk/>
          <pc:sldMk cId="219237934" sldId="280"/>
        </pc:sldMkLst>
        <pc:spChg chg="mod">
          <ac:chgData name="Power, Kathryn (Curriculum Policy and Standards)" userId="39542ede-2362-451c-bbe8-2c6860191fec" providerId="ADAL" clId="{9DABA6B2-35F0-43E5-BD4E-9B9E55BE1FF6}" dt="2022-02-03T00:27:19.436" v="21" actId="20577"/>
          <ac:spMkLst>
            <pc:docMk/>
            <pc:sldMk cId="219237934" sldId="280"/>
            <ac:spMk id="3" creationId="{7A6D24C3-D01C-462B-8AFD-E631EC1B948D}"/>
          </ac:spMkLst>
        </pc:spChg>
      </pc:sldChg>
    </pc:docChg>
  </pc:docChgLst>
  <pc:docChgLst>
    <pc:chgData name="Leary, Nicole (Curriculum Support)" userId="S::nicole.leary652@schools.sa.edu.au::01b25bfb-c137-4a94-ade9-ed5cf1ed147c" providerId="AD" clId="Web-{2FF16135-371C-4440-83CC-24276F2E3436}"/>
    <pc:docChg chg="modSld">
      <pc:chgData name="Leary, Nicole (Curriculum Support)" userId="S::nicole.leary652@schools.sa.edu.au::01b25bfb-c137-4a94-ade9-ed5cf1ed147c" providerId="AD" clId="Web-{2FF16135-371C-4440-83CC-24276F2E3436}" dt="2022-01-26T23:26:57.423" v="6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2FF16135-371C-4440-83CC-24276F2E3436}" dt="2022-01-26T23:26:57.423" v="6" actId="20577"/>
        <pc:sldMkLst>
          <pc:docMk/>
          <pc:sldMk cId="3470132052" sldId="274"/>
        </pc:sldMkLst>
        <pc:spChg chg="mod">
          <ac:chgData name="Leary, Nicole (Curriculum Support)" userId="S::nicole.leary652@schools.sa.edu.au::01b25bfb-c137-4a94-ade9-ed5cf1ed147c" providerId="AD" clId="Web-{2FF16135-371C-4440-83CC-24276F2E3436}" dt="2022-01-26T23:26:49.251" v="4" actId="20577"/>
          <ac:spMkLst>
            <pc:docMk/>
            <pc:sldMk cId="3470132052" sldId="274"/>
            <ac:spMk id="2" creationId="{1ACD57B9-35AB-4FA8-BD3C-C37EF930FF77}"/>
          </ac:spMkLst>
        </pc:spChg>
        <pc:spChg chg="mod">
          <ac:chgData name="Leary, Nicole (Curriculum Support)" userId="S::nicole.leary652@schools.sa.edu.au::01b25bfb-c137-4a94-ade9-ed5cf1ed147c" providerId="AD" clId="Web-{2FF16135-371C-4440-83CC-24276F2E3436}" dt="2022-01-26T23:26:57.423" v="6" actId="20577"/>
          <ac:spMkLst>
            <pc:docMk/>
            <pc:sldMk cId="3470132052" sldId="274"/>
            <ac:spMk id="5" creationId="{5E907480-010F-49FB-8D7B-40A4AC93DFAC}"/>
          </ac:spMkLst>
        </pc:spChg>
      </pc:sldChg>
    </pc:docChg>
  </pc:docChgLst>
  <pc:docChgLst>
    <pc:chgData name="White, Bev (Curriculum Policy and Standards)" userId="4228438c-bb69-42f5-9d9f-354cafb06b1e" providerId="ADAL" clId="{776F4FC3-51DB-4D72-8DB4-5EAA77B3A4B8}"/>
    <pc:docChg chg="modSld">
      <pc:chgData name="White, Bev (Curriculum Policy and Standards)" userId="4228438c-bb69-42f5-9d9f-354cafb06b1e" providerId="ADAL" clId="{776F4FC3-51DB-4D72-8DB4-5EAA77B3A4B8}" dt="2022-02-03T02:37:04.343" v="41" actId="207"/>
      <pc:docMkLst>
        <pc:docMk/>
      </pc:docMkLst>
      <pc:sldChg chg="modSp mod">
        <pc:chgData name="White, Bev (Curriculum Policy and Standards)" userId="4228438c-bb69-42f5-9d9f-354cafb06b1e" providerId="ADAL" clId="{776F4FC3-51DB-4D72-8DB4-5EAA77B3A4B8}" dt="2022-02-03T02:18:50.594" v="0" actId="1076"/>
        <pc:sldMkLst>
          <pc:docMk/>
          <pc:sldMk cId="3271941629" sldId="269"/>
        </pc:sldMkLst>
        <pc:picChg chg="mod">
          <ac:chgData name="White, Bev (Curriculum Policy and Standards)" userId="4228438c-bb69-42f5-9d9f-354cafb06b1e" providerId="ADAL" clId="{776F4FC3-51DB-4D72-8DB4-5EAA77B3A4B8}" dt="2022-02-03T02:18:50.594" v="0" actId="1076"/>
          <ac:picMkLst>
            <pc:docMk/>
            <pc:sldMk cId="3271941629" sldId="269"/>
            <ac:picMk id="5" creationId="{2E3F9480-1640-408A-BD0C-EBE1AAAD522B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24:39.354" v="17" actId="1440"/>
        <pc:sldMkLst>
          <pc:docMk/>
          <pc:sldMk cId="926289521" sldId="272"/>
        </pc:sldMkLst>
        <pc:spChg chg="mod">
          <ac:chgData name="White, Bev (Curriculum Policy and Standards)" userId="4228438c-bb69-42f5-9d9f-354cafb06b1e" providerId="ADAL" clId="{776F4FC3-51DB-4D72-8DB4-5EAA77B3A4B8}" dt="2022-02-03T02:24:20.832" v="15" actId="207"/>
          <ac:spMkLst>
            <pc:docMk/>
            <pc:sldMk cId="926289521" sldId="272"/>
            <ac:spMk id="13" creationId="{393B3F07-C2CA-47B3-905D-45C7BDE1E34D}"/>
          </ac:spMkLst>
        </pc:spChg>
        <pc:picChg chg="mod">
          <ac:chgData name="White, Bev (Curriculum Policy and Standards)" userId="4228438c-bb69-42f5-9d9f-354cafb06b1e" providerId="ADAL" clId="{776F4FC3-51DB-4D72-8DB4-5EAA77B3A4B8}" dt="2022-02-03T02:24:34.752" v="16" actId="1440"/>
          <ac:picMkLst>
            <pc:docMk/>
            <pc:sldMk cId="926289521" sldId="272"/>
            <ac:picMk id="9" creationId="{5D02E170-3ABC-48D8-B443-CC6CA298AD18}"/>
          </ac:picMkLst>
        </pc:picChg>
        <pc:picChg chg="mod">
          <ac:chgData name="White, Bev (Curriculum Policy and Standards)" userId="4228438c-bb69-42f5-9d9f-354cafb06b1e" providerId="ADAL" clId="{776F4FC3-51DB-4D72-8DB4-5EAA77B3A4B8}" dt="2022-02-03T02:24:39.354" v="17" actId="1440"/>
          <ac:picMkLst>
            <pc:docMk/>
            <pc:sldMk cId="926289521" sldId="272"/>
            <ac:picMk id="11" creationId="{67BB04E1-B8FC-4013-8AA5-1634AB9385C3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36:10.148" v="29" actId="1440"/>
        <pc:sldMkLst>
          <pc:docMk/>
          <pc:sldMk cId="3545509799" sldId="273"/>
        </pc:sldMkLst>
        <pc:spChg chg="mod">
          <ac:chgData name="White, Bev (Curriculum Policy and Standards)" userId="4228438c-bb69-42f5-9d9f-354cafb06b1e" providerId="ADAL" clId="{776F4FC3-51DB-4D72-8DB4-5EAA77B3A4B8}" dt="2022-02-03T02:26:02.192" v="22" actId="207"/>
          <ac:spMkLst>
            <pc:docMk/>
            <pc:sldMk cId="3545509799" sldId="273"/>
            <ac:spMk id="2" creationId="{32EFEF97-82A1-42BC-B9C8-7E22792A02BD}"/>
          </ac:spMkLst>
        </pc:spChg>
        <pc:picChg chg="mod">
          <ac:chgData name="White, Bev (Curriculum Policy and Standards)" userId="4228438c-bb69-42f5-9d9f-354cafb06b1e" providerId="ADAL" clId="{776F4FC3-51DB-4D72-8DB4-5EAA77B3A4B8}" dt="2022-02-03T02:25:56.629" v="21" actId="1076"/>
          <ac:picMkLst>
            <pc:docMk/>
            <pc:sldMk cId="3545509799" sldId="273"/>
            <ac:picMk id="3" creationId="{2DCCFDDE-6954-4C9C-BA5F-6E88C515AE7E}"/>
          </ac:picMkLst>
        </pc:picChg>
        <pc:picChg chg="mod">
          <ac:chgData name="White, Bev (Curriculum Policy and Standards)" userId="4228438c-bb69-42f5-9d9f-354cafb06b1e" providerId="ADAL" clId="{776F4FC3-51DB-4D72-8DB4-5EAA77B3A4B8}" dt="2022-02-03T02:36:10.148" v="29" actId="1440"/>
          <ac:picMkLst>
            <pc:docMk/>
            <pc:sldMk cId="3545509799" sldId="273"/>
            <ac:picMk id="6" creationId="{DAB0EB90-84C4-4E22-BD36-C98F3FA3C3FD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36:36.027" v="34" actId="14100"/>
        <pc:sldMkLst>
          <pc:docMk/>
          <pc:sldMk cId="3470132052" sldId="274"/>
        </pc:sldMkLst>
        <pc:spChg chg="mod">
          <ac:chgData name="White, Bev (Curriculum Policy and Standards)" userId="4228438c-bb69-42f5-9d9f-354cafb06b1e" providerId="ADAL" clId="{776F4FC3-51DB-4D72-8DB4-5EAA77B3A4B8}" dt="2022-02-03T02:36:20.596" v="30" actId="207"/>
          <ac:spMkLst>
            <pc:docMk/>
            <pc:sldMk cId="3470132052" sldId="274"/>
            <ac:spMk id="3" creationId="{ABD069F7-8F31-465F-8F60-769E473B548B}"/>
          </ac:spMkLst>
        </pc:spChg>
        <pc:spChg chg="mod">
          <ac:chgData name="White, Bev (Curriculum Policy and Standards)" userId="4228438c-bb69-42f5-9d9f-354cafb06b1e" providerId="ADAL" clId="{776F4FC3-51DB-4D72-8DB4-5EAA77B3A4B8}" dt="2022-02-03T02:36:36.027" v="34" actId="14100"/>
          <ac:spMkLst>
            <pc:docMk/>
            <pc:sldMk cId="3470132052" sldId="274"/>
            <ac:spMk id="11" creationId="{001912DD-04AB-423A-8729-C18AC7C3AB88}"/>
          </ac:spMkLst>
        </pc:spChg>
        <pc:spChg chg="mod">
          <ac:chgData name="White, Bev (Curriculum Policy and Standards)" userId="4228438c-bb69-42f5-9d9f-354cafb06b1e" providerId="ADAL" clId="{776F4FC3-51DB-4D72-8DB4-5EAA77B3A4B8}" dt="2022-02-03T02:36:32.755" v="33" actId="14100"/>
          <ac:spMkLst>
            <pc:docMk/>
            <pc:sldMk cId="3470132052" sldId="274"/>
            <ac:spMk id="13" creationId="{F03DD7C1-AD33-4235-BB04-7C4BE1AB9FB0}"/>
          </ac:spMkLst>
        </pc:spChg>
      </pc:sldChg>
      <pc:sldChg chg="modSp mod">
        <pc:chgData name="White, Bev (Curriculum Policy and Standards)" userId="4228438c-bb69-42f5-9d9f-354cafb06b1e" providerId="ADAL" clId="{776F4FC3-51DB-4D72-8DB4-5EAA77B3A4B8}" dt="2022-02-03T02:35:07.517" v="24" actId="1076"/>
        <pc:sldMkLst>
          <pc:docMk/>
          <pc:sldMk cId="1161274651" sldId="278"/>
        </pc:sldMkLst>
        <pc:picChg chg="mod">
          <ac:chgData name="White, Bev (Curriculum Policy and Standards)" userId="4228438c-bb69-42f5-9d9f-354cafb06b1e" providerId="ADAL" clId="{776F4FC3-51DB-4D72-8DB4-5EAA77B3A4B8}" dt="2022-02-03T02:35:07.517" v="24" actId="1076"/>
          <ac:picMkLst>
            <pc:docMk/>
            <pc:sldMk cId="1161274651" sldId="278"/>
            <ac:picMk id="8" creationId="{CFA21A7E-8880-4B42-8F27-92F797C46110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35:02.688" v="23" actId="1076"/>
        <pc:sldMkLst>
          <pc:docMk/>
          <pc:sldMk cId="1918097349" sldId="284"/>
        </pc:sldMkLst>
        <pc:picChg chg="mod">
          <ac:chgData name="White, Bev (Curriculum Policy and Standards)" userId="4228438c-bb69-42f5-9d9f-354cafb06b1e" providerId="ADAL" clId="{776F4FC3-51DB-4D72-8DB4-5EAA77B3A4B8}" dt="2022-02-03T02:35:02.688" v="23" actId="1076"/>
          <ac:picMkLst>
            <pc:docMk/>
            <pc:sldMk cId="1918097349" sldId="284"/>
            <ac:picMk id="4" creationId="{E85A63CF-88FB-4CA6-9B03-63B9E30E3E20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23:53.033" v="14" actId="1076"/>
        <pc:sldMkLst>
          <pc:docMk/>
          <pc:sldMk cId="70380355" sldId="288"/>
        </pc:sldMkLst>
        <pc:spChg chg="mod">
          <ac:chgData name="White, Bev (Curriculum Policy and Standards)" userId="4228438c-bb69-42f5-9d9f-354cafb06b1e" providerId="ADAL" clId="{776F4FC3-51DB-4D72-8DB4-5EAA77B3A4B8}" dt="2022-02-03T02:23:53.033" v="14" actId="1076"/>
          <ac:spMkLst>
            <pc:docMk/>
            <pc:sldMk cId="70380355" sldId="288"/>
            <ac:spMk id="4" creationId="{40542E00-A5AB-4B7C-BE7F-796A28E5EAF5}"/>
          </ac:spMkLst>
        </pc:spChg>
        <pc:picChg chg="mod">
          <ac:chgData name="White, Bev (Curriculum Policy and Standards)" userId="4228438c-bb69-42f5-9d9f-354cafb06b1e" providerId="ADAL" clId="{776F4FC3-51DB-4D72-8DB4-5EAA77B3A4B8}" dt="2022-02-03T02:20:29.494" v="6" actId="1076"/>
          <ac:picMkLst>
            <pc:docMk/>
            <pc:sldMk cId="70380355" sldId="288"/>
            <ac:picMk id="6" creationId="{75B79BD9-2925-49AD-A6A4-572A5FC14CB9}"/>
          </ac:picMkLst>
        </pc:picChg>
        <pc:picChg chg="mod">
          <ac:chgData name="White, Bev (Curriculum Policy and Standards)" userId="4228438c-bb69-42f5-9d9f-354cafb06b1e" providerId="ADAL" clId="{776F4FC3-51DB-4D72-8DB4-5EAA77B3A4B8}" dt="2022-02-03T02:20:17.239" v="4" actId="1440"/>
          <ac:picMkLst>
            <pc:docMk/>
            <pc:sldMk cId="70380355" sldId="288"/>
            <ac:picMk id="8" creationId="{72718954-4422-4942-A3AD-65D4928AAEB1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23:38.710" v="13" actId="255"/>
        <pc:sldMkLst>
          <pc:docMk/>
          <pc:sldMk cId="1797314324" sldId="289"/>
        </pc:sldMkLst>
        <pc:spChg chg="mod">
          <ac:chgData name="White, Bev (Curriculum Policy and Standards)" userId="4228438c-bb69-42f5-9d9f-354cafb06b1e" providerId="ADAL" clId="{776F4FC3-51DB-4D72-8DB4-5EAA77B3A4B8}" dt="2022-02-03T02:23:38.710" v="13" actId="255"/>
          <ac:spMkLst>
            <pc:docMk/>
            <pc:sldMk cId="1797314324" sldId="289"/>
            <ac:spMk id="3" creationId="{321CA441-10B0-4FCC-85D5-B4909CFEF6F8}"/>
          </ac:spMkLst>
        </pc:spChg>
        <pc:picChg chg="mod">
          <ac:chgData name="White, Bev (Curriculum Policy and Standards)" userId="4228438c-bb69-42f5-9d9f-354cafb06b1e" providerId="ADAL" clId="{776F4FC3-51DB-4D72-8DB4-5EAA77B3A4B8}" dt="2022-02-03T02:20:49.380" v="8" actId="1076"/>
          <ac:picMkLst>
            <pc:docMk/>
            <pc:sldMk cId="1797314324" sldId="289"/>
            <ac:picMk id="2" creationId="{CC051798-82E4-4A2C-91D7-318FA7E8585B}"/>
          </ac:picMkLst>
        </pc:picChg>
        <pc:picChg chg="mod">
          <ac:chgData name="White, Bev (Curriculum Policy and Standards)" userId="4228438c-bb69-42f5-9d9f-354cafb06b1e" providerId="ADAL" clId="{776F4FC3-51DB-4D72-8DB4-5EAA77B3A4B8}" dt="2022-02-03T02:20:56.525" v="9" actId="1440"/>
          <ac:picMkLst>
            <pc:docMk/>
            <pc:sldMk cId="1797314324" sldId="289"/>
            <ac:picMk id="14" creationId="{48C5F759-0E40-41B8-B90A-7EE4310FC02C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36:01.293" v="28" actId="207"/>
        <pc:sldMkLst>
          <pc:docMk/>
          <pc:sldMk cId="1344527706" sldId="291"/>
        </pc:sldMkLst>
        <pc:spChg chg="mod">
          <ac:chgData name="White, Bev (Curriculum Policy and Standards)" userId="4228438c-bb69-42f5-9d9f-354cafb06b1e" providerId="ADAL" clId="{776F4FC3-51DB-4D72-8DB4-5EAA77B3A4B8}" dt="2022-02-03T02:36:01.293" v="28" actId="207"/>
          <ac:spMkLst>
            <pc:docMk/>
            <pc:sldMk cId="1344527706" sldId="291"/>
            <ac:spMk id="2" creationId="{E73E419C-C66F-437B-AD47-0AAC8D0C2673}"/>
          </ac:spMkLst>
        </pc:spChg>
        <pc:spChg chg="mod">
          <ac:chgData name="White, Bev (Curriculum Policy and Standards)" userId="4228438c-bb69-42f5-9d9f-354cafb06b1e" providerId="ADAL" clId="{776F4FC3-51DB-4D72-8DB4-5EAA77B3A4B8}" dt="2022-02-03T02:25:29.551" v="20" actId="207"/>
          <ac:spMkLst>
            <pc:docMk/>
            <pc:sldMk cId="1344527706" sldId="291"/>
            <ac:spMk id="4" creationId="{40542E00-A5AB-4B7C-BE7F-796A28E5EAF5}"/>
          </ac:spMkLst>
        </pc:spChg>
        <pc:picChg chg="mod">
          <ac:chgData name="White, Bev (Curriculum Policy and Standards)" userId="4228438c-bb69-42f5-9d9f-354cafb06b1e" providerId="ADAL" clId="{776F4FC3-51DB-4D72-8DB4-5EAA77B3A4B8}" dt="2022-02-03T02:25:23.525" v="19" actId="1440"/>
          <ac:picMkLst>
            <pc:docMk/>
            <pc:sldMk cId="1344527706" sldId="291"/>
            <ac:picMk id="11" creationId="{9CC97B67-0CA5-4C51-87B3-1DB6778F57E0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35:26.437" v="27" actId="207"/>
        <pc:sldMkLst>
          <pc:docMk/>
          <pc:sldMk cId="1285265886" sldId="293"/>
        </pc:sldMkLst>
        <pc:spChg chg="mod">
          <ac:chgData name="White, Bev (Curriculum Policy and Standards)" userId="4228438c-bb69-42f5-9d9f-354cafb06b1e" providerId="ADAL" clId="{776F4FC3-51DB-4D72-8DB4-5EAA77B3A4B8}" dt="2022-02-03T02:35:21.695" v="26" actId="207"/>
          <ac:spMkLst>
            <pc:docMk/>
            <pc:sldMk cId="1285265886" sldId="293"/>
            <ac:spMk id="6" creationId="{99E32F13-9346-4FE6-B6C9-C07865EC90CF}"/>
          </ac:spMkLst>
        </pc:spChg>
        <pc:spChg chg="mod">
          <ac:chgData name="White, Bev (Curriculum Policy and Standards)" userId="4228438c-bb69-42f5-9d9f-354cafb06b1e" providerId="ADAL" clId="{776F4FC3-51DB-4D72-8DB4-5EAA77B3A4B8}" dt="2022-02-03T02:35:26.437" v="27" actId="207"/>
          <ac:spMkLst>
            <pc:docMk/>
            <pc:sldMk cId="1285265886" sldId="293"/>
            <ac:spMk id="14" creationId="{FD3068C3-1B38-4A5A-8326-D710AC76AF71}"/>
          </ac:spMkLst>
        </pc:spChg>
        <pc:picChg chg="mod">
          <ac:chgData name="White, Bev (Curriculum Policy and Standards)" userId="4228438c-bb69-42f5-9d9f-354cafb06b1e" providerId="ADAL" clId="{776F4FC3-51DB-4D72-8DB4-5EAA77B3A4B8}" dt="2022-02-03T02:19:50.173" v="3" actId="1440"/>
          <ac:picMkLst>
            <pc:docMk/>
            <pc:sldMk cId="1285265886" sldId="293"/>
            <ac:picMk id="5" creationId="{42D1FC3B-9C55-4BA7-B95F-AD72DB3D6DBF}"/>
          </ac:picMkLst>
        </pc:picChg>
        <pc:picChg chg="mod">
          <ac:chgData name="White, Bev (Curriculum Policy and Standards)" userId="4228438c-bb69-42f5-9d9f-354cafb06b1e" providerId="ADAL" clId="{776F4FC3-51DB-4D72-8DB4-5EAA77B3A4B8}" dt="2022-02-03T02:19:46.553" v="2" actId="1440"/>
          <ac:picMkLst>
            <pc:docMk/>
            <pc:sldMk cId="1285265886" sldId="293"/>
            <ac:picMk id="11" creationId="{FD35F159-F04A-44D4-9276-70AD4E1E9FBD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36:42.843" v="35" actId="1076"/>
        <pc:sldMkLst>
          <pc:docMk/>
          <pc:sldMk cId="3572296996" sldId="294"/>
        </pc:sldMkLst>
        <pc:picChg chg="mod">
          <ac:chgData name="White, Bev (Curriculum Policy and Standards)" userId="4228438c-bb69-42f5-9d9f-354cafb06b1e" providerId="ADAL" clId="{776F4FC3-51DB-4D72-8DB4-5EAA77B3A4B8}" dt="2022-02-03T02:36:42.843" v="35" actId="1076"/>
          <ac:picMkLst>
            <pc:docMk/>
            <pc:sldMk cId="3572296996" sldId="294"/>
            <ac:picMk id="5" creationId="{7D4C93FF-CBFA-4479-BB63-7D8097071750}"/>
          </ac:picMkLst>
        </pc:picChg>
      </pc:sldChg>
      <pc:sldChg chg="modSp mod">
        <pc:chgData name="White, Bev (Curriculum Policy and Standards)" userId="4228438c-bb69-42f5-9d9f-354cafb06b1e" providerId="ADAL" clId="{776F4FC3-51DB-4D72-8DB4-5EAA77B3A4B8}" dt="2022-02-03T02:37:04.343" v="41" actId="207"/>
        <pc:sldMkLst>
          <pc:docMk/>
          <pc:sldMk cId="1748830612" sldId="295"/>
        </pc:sldMkLst>
        <pc:spChg chg="mod">
          <ac:chgData name="White, Bev (Curriculum Policy and Standards)" userId="4228438c-bb69-42f5-9d9f-354cafb06b1e" providerId="ADAL" clId="{776F4FC3-51DB-4D72-8DB4-5EAA77B3A4B8}" dt="2022-02-03T02:37:04.343" v="41" actId="207"/>
          <ac:spMkLst>
            <pc:docMk/>
            <pc:sldMk cId="1748830612" sldId="295"/>
            <ac:spMk id="8" creationId="{91B8BE5F-4864-4387-974B-0848BDF5D2F6}"/>
          </ac:spMkLst>
        </pc:spChg>
        <pc:picChg chg="mod">
          <ac:chgData name="White, Bev (Curriculum Policy and Standards)" userId="4228438c-bb69-42f5-9d9f-354cafb06b1e" providerId="ADAL" clId="{776F4FC3-51DB-4D72-8DB4-5EAA77B3A4B8}" dt="2022-02-03T02:36:49.290" v="36" actId="1440"/>
          <ac:picMkLst>
            <pc:docMk/>
            <pc:sldMk cId="1748830612" sldId="295"/>
            <ac:picMk id="4" creationId="{B53DFFA4-9A7E-4507-9831-6BD1A9C1DF5A}"/>
          </ac:picMkLst>
        </pc:picChg>
      </pc:sldChg>
    </pc:docChg>
  </pc:docChgLst>
  <pc:docChgLst>
    <pc:chgData name="Haynes, Christine (Curriculum Policy and Standards)" userId="S::christine.haynes489@schools.sa.edu.au::2dd8b7cc-5a2d-458d-ba77-577fb585e483" providerId="AD" clId="Web-{2064ECB2-457F-EAA2-A610-63563CDB8B43}"/>
    <pc:docChg chg="modSld">
      <pc:chgData name="Haynes, Christine (Curriculum Policy and Standards)" userId="S::christine.haynes489@schools.sa.edu.au::2dd8b7cc-5a2d-458d-ba77-577fb585e483" providerId="AD" clId="Web-{2064ECB2-457F-EAA2-A610-63563CDB8B43}" dt="2022-03-25T02:31:37.470" v="94"/>
      <pc:docMkLst>
        <pc:docMk/>
      </pc:docMkLst>
      <pc:sldChg chg="modSp">
        <pc:chgData name="Haynes, Christine (Curriculum Policy and Standards)" userId="S::christine.haynes489@schools.sa.edu.au::2dd8b7cc-5a2d-458d-ba77-577fb585e483" providerId="AD" clId="Web-{2064ECB2-457F-EAA2-A610-63563CDB8B43}" dt="2022-03-25T02:29:53.046" v="78" actId="1076"/>
        <pc:sldMkLst>
          <pc:docMk/>
          <pc:sldMk cId="926289521" sldId="272"/>
        </pc:sldMkLst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29:53.046" v="78" actId="1076"/>
          <ac:spMkLst>
            <pc:docMk/>
            <pc:sldMk cId="926289521" sldId="272"/>
            <ac:spMk id="13" creationId="{393B3F07-C2CA-47B3-905D-45C7BDE1E34D}"/>
          </ac:spMkLst>
        </pc:spChg>
      </pc:sldChg>
      <pc:sldChg chg="modSp">
        <pc:chgData name="Haynes, Christine (Curriculum Policy and Standards)" userId="S::christine.haynes489@schools.sa.edu.au::2dd8b7cc-5a2d-458d-ba77-577fb585e483" providerId="AD" clId="Web-{2064ECB2-457F-EAA2-A610-63563CDB8B43}" dt="2022-03-25T02:30:46.141" v="93" actId="20577"/>
        <pc:sldMkLst>
          <pc:docMk/>
          <pc:sldMk cId="3545509799" sldId="273"/>
        </pc:sldMkLst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30:46.141" v="93" actId="20577"/>
          <ac:spMkLst>
            <pc:docMk/>
            <pc:sldMk cId="3545509799" sldId="273"/>
            <ac:spMk id="2" creationId="{32EFEF97-82A1-42BC-B9C8-7E22792A02BD}"/>
          </ac:spMkLst>
        </pc:spChg>
      </pc:sldChg>
      <pc:sldChg chg="modCm">
        <pc:chgData name="Haynes, Christine (Curriculum Policy and Standards)" userId="S::christine.haynes489@schools.sa.edu.au::2dd8b7cc-5a2d-458d-ba77-577fb585e483" providerId="AD" clId="Web-{2064ECB2-457F-EAA2-A610-63563CDB8B43}" dt="2022-03-25T02:31:37.470" v="94"/>
        <pc:sldMkLst>
          <pc:docMk/>
          <pc:sldMk cId="3470132052" sldId="274"/>
        </pc:sldMkLst>
      </pc:sldChg>
      <pc:sldChg chg="modSp">
        <pc:chgData name="Haynes, Christine (Curriculum Policy and Standards)" userId="S::christine.haynes489@schools.sa.edu.au::2dd8b7cc-5a2d-458d-ba77-577fb585e483" providerId="AD" clId="Web-{2064ECB2-457F-EAA2-A610-63563CDB8B43}" dt="2022-03-25T02:27:26.997" v="11" actId="20577"/>
        <pc:sldMkLst>
          <pc:docMk/>
          <pc:sldMk cId="1161274651" sldId="278"/>
        </pc:sldMkLst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27:26.997" v="11" actId="20577"/>
          <ac:spMkLst>
            <pc:docMk/>
            <pc:sldMk cId="1161274651" sldId="278"/>
            <ac:spMk id="4" creationId="{BEE9D24E-B5C2-4968-9DCC-3DC2F36BC325}"/>
          </ac:spMkLst>
        </pc:spChg>
      </pc:sldChg>
      <pc:sldChg chg="modSp">
        <pc:chgData name="Haynes, Christine (Curriculum Policy and Standards)" userId="S::christine.haynes489@schools.sa.edu.au::2dd8b7cc-5a2d-458d-ba77-577fb585e483" providerId="AD" clId="Web-{2064ECB2-457F-EAA2-A610-63563CDB8B43}" dt="2022-03-25T02:29:20.624" v="72" actId="20577"/>
        <pc:sldMkLst>
          <pc:docMk/>
          <pc:sldMk cId="70380355" sldId="288"/>
        </pc:sldMkLst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29:20.624" v="72" actId="20577"/>
          <ac:spMkLst>
            <pc:docMk/>
            <pc:sldMk cId="70380355" sldId="288"/>
            <ac:spMk id="4" creationId="{40542E00-A5AB-4B7C-BE7F-796A28E5EAF5}"/>
          </ac:spMkLst>
        </pc:spChg>
      </pc:sldChg>
      <pc:sldChg chg="modSp">
        <pc:chgData name="Haynes, Christine (Curriculum Policy and Standards)" userId="S::christine.haynes489@schools.sa.edu.au::2dd8b7cc-5a2d-458d-ba77-577fb585e483" providerId="AD" clId="Web-{2064ECB2-457F-EAA2-A610-63563CDB8B43}" dt="2022-03-25T02:29:06.014" v="49" actId="20577"/>
        <pc:sldMkLst>
          <pc:docMk/>
          <pc:sldMk cId="1797314324" sldId="289"/>
        </pc:sldMkLst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29:06.014" v="49" actId="20577"/>
          <ac:spMkLst>
            <pc:docMk/>
            <pc:sldMk cId="1797314324" sldId="289"/>
            <ac:spMk id="3" creationId="{321CA441-10B0-4FCC-85D5-B4909CFEF6F8}"/>
          </ac:spMkLst>
        </pc:spChg>
      </pc:sldChg>
      <pc:sldChg chg="modSp">
        <pc:chgData name="Haynes, Christine (Curriculum Policy and Standards)" userId="S::christine.haynes489@schools.sa.edu.au::2dd8b7cc-5a2d-458d-ba77-577fb585e483" providerId="AD" clId="Web-{2064ECB2-457F-EAA2-A610-63563CDB8B43}" dt="2022-03-25T02:30:13.234" v="84" actId="20577"/>
        <pc:sldMkLst>
          <pc:docMk/>
          <pc:sldMk cId="1344527706" sldId="291"/>
        </pc:sldMkLst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30:13.234" v="84" actId="20577"/>
          <ac:spMkLst>
            <pc:docMk/>
            <pc:sldMk cId="1344527706" sldId="291"/>
            <ac:spMk id="4" creationId="{40542E00-A5AB-4B7C-BE7F-796A28E5EAF5}"/>
          </ac:spMkLst>
        </pc:spChg>
      </pc:sldChg>
      <pc:sldChg chg="modSp">
        <pc:chgData name="Haynes, Christine (Curriculum Policy and Standards)" userId="S::christine.haynes489@schools.sa.edu.au::2dd8b7cc-5a2d-458d-ba77-577fb585e483" providerId="AD" clId="Web-{2064ECB2-457F-EAA2-A610-63563CDB8B43}" dt="2022-03-25T02:28:52.045" v="39" actId="20577"/>
        <pc:sldMkLst>
          <pc:docMk/>
          <pc:sldMk cId="1285265886" sldId="293"/>
        </pc:sldMkLst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28:52.045" v="39" actId="20577"/>
          <ac:spMkLst>
            <pc:docMk/>
            <pc:sldMk cId="1285265886" sldId="293"/>
            <ac:spMk id="6" creationId="{99E32F13-9346-4FE6-B6C9-C07865EC90CF}"/>
          </ac:spMkLst>
        </pc:spChg>
        <pc:spChg chg="mod">
          <ac:chgData name="Haynes, Christine (Curriculum Policy and Standards)" userId="S::christine.haynes489@schools.sa.edu.au::2dd8b7cc-5a2d-458d-ba77-577fb585e483" providerId="AD" clId="Web-{2064ECB2-457F-EAA2-A610-63563CDB8B43}" dt="2022-03-25T02:28:52.014" v="38" actId="20577"/>
          <ac:spMkLst>
            <pc:docMk/>
            <pc:sldMk cId="1285265886" sldId="293"/>
            <ac:spMk id="14" creationId="{FD3068C3-1B38-4A5A-8326-D710AC76AF71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AE3E6509-D555-4087-AA4E-4B62E92601C2}"/>
    <pc:docChg chg="modSld">
      <pc:chgData name="Dodgson, Kathleen (Curriculum Support)" userId="S::kathleen.dodgson767@schools.sa.edu.au::36ed9219-7d42-41d8-9cda-97ef69d34a70" providerId="AD" clId="Web-{AE3E6509-D555-4087-AA4E-4B62E92601C2}" dt="2022-01-29T21:51:14.338" v="0" actId="1076"/>
      <pc:docMkLst>
        <pc:docMk/>
      </pc:docMkLst>
      <pc:sldChg chg="modSp">
        <pc:chgData name="Dodgson, Kathleen (Curriculum Support)" userId="S::kathleen.dodgson767@schools.sa.edu.au::36ed9219-7d42-41d8-9cda-97ef69d34a70" providerId="AD" clId="Web-{AE3E6509-D555-4087-AA4E-4B62E92601C2}" dt="2022-01-29T21:51:14.338" v="0" actId="1076"/>
        <pc:sldMkLst>
          <pc:docMk/>
          <pc:sldMk cId="317936319" sldId="279"/>
        </pc:sldMkLst>
        <pc:picChg chg="mod">
          <ac:chgData name="Dodgson, Kathleen (Curriculum Support)" userId="S::kathleen.dodgson767@schools.sa.edu.au::36ed9219-7d42-41d8-9cda-97ef69d34a70" providerId="AD" clId="Web-{AE3E6509-D555-4087-AA4E-4B62E92601C2}" dt="2022-01-29T21:51:14.338" v="0" actId="1076"/>
          <ac:picMkLst>
            <pc:docMk/>
            <pc:sldMk cId="317936319" sldId="279"/>
            <ac:picMk id="3" creationId="{2CBA5D47-06FF-46B8-BA9A-B00B74A6CE68}"/>
          </ac:picMkLst>
        </pc:picChg>
      </pc:sldChg>
    </pc:docChg>
  </pc:docChgLst>
  <pc:docChgLst>
    <pc:chgData name="Power, Kathryn (Curriculum Policy and Standards)" userId="39542ede-2362-451c-bbe8-2c6860191fec" providerId="ADAL" clId="{A9506235-2447-4DCB-98FE-9E4BC41BE894}"/>
    <pc:docChg chg="undo custSel modSld">
      <pc:chgData name="Power, Kathryn (Curriculum Policy and Standards)" userId="39542ede-2362-451c-bbe8-2c6860191fec" providerId="ADAL" clId="{A9506235-2447-4DCB-98FE-9E4BC41BE894}" dt="2022-03-25T02:04:10.670" v="22" actId="20577"/>
      <pc:docMkLst>
        <pc:docMk/>
      </pc:docMkLst>
      <pc:sldChg chg="addCm">
        <pc:chgData name="Power, Kathryn (Curriculum Policy and Standards)" userId="39542ede-2362-451c-bbe8-2c6860191fec" providerId="ADAL" clId="{A9506235-2447-4DCB-98FE-9E4BC41BE894}" dt="2022-03-25T02:02:35.056" v="4"/>
        <pc:sldMkLst>
          <pc:docMk/>
          <pc:sldMk cId="3470132052" sldId="274"/>
        </pc:sldMkLst>
      </pc:sldChg>
      <pc:sldChg chg="modSp mod">
        <pc:chgData name="Power, Kathryn (Curriculum Policy and Standards)" userId="39542ede-2362-451c-bbe8-2c6860191fec" providerId="ADAL" clId="{A9506235-2447-4DCB-98FE-9E4BC41BE894}" dt="2022-03-25T02:01:46.854" v="3" actId="14861"/>
        <pc:sldMkLst>
          <pc:docMk/>
          <pc:sldMk cId="1344527706" sldId="291"/>
        </pc:sldMkLst>
        <pc:picChg chg="mod">
          <ac:chgData name="Power, Kathryn (Curriculum Policy and Standards)" userId="39542ede-2362-451c-bbe8-2c6860191fec" providerId="ADAL" clId="{A9506235-2447-4DCB-98FE-9E4BC41BE894}" dt="2022-03-25T02:01:46.854" v="3" actId="14861"/>
          <ac:picMkLst>
            <pc:docMk/>
            <pc:sldMk cId="1344527706" sldId="291"/>
            <ac:picMk id="9" creationId="{43569826-A36A-4251-8D95-1084226712C6}"/>
          </ac:picMkLst>
        </pc:picChg>
      </pc:sldChg>
      <pc:sldChg chg="addCm modCm">
        <pc:chgData name="Power, Kathryn (Curriculum Policy and Standards)" userId="39542ede-2362-451c-bbe8-2c6860191fec" providerId="ADAL" clId="{A9506235-2447-4DCB-98FE-9E4BC41BE894}" dt="2022-03-25T02:01:02.605" v="1"/>
        <pc:sldMkLst>
          <pc:docMk/>
          <pc:sldMk cId="1285265886" sldId="293"/>
        </pc:sldMkLst>
      </pc:sldChg>
      <pc:sldChg chg="modSp mod">
        <pc:chgData name="Power, Kathryn (Curriculum Policy and Standards)" userId="39542ede-2362-451c-bbe8-2c6860191fec" providerId="ADAL" clId="{A9506235-2447-4DCB-98FE-9E4BC41BE894}" dt="2022-03-25T02:04:10.670" v="22" actId="20577"/>
        <pc:sldMkLst>
          <pc:docMk/>
          <pc:sldMk cId="3572296996" sldId="294"/>
        </pc:sldMkLst>
        <pc:spChg chg="mod">
          <ac:chgData name="Power, Kathryn (Curriculum Policy and Standards)" userId="39542ede-2362-451c-bbe8-2c6860191fec" providerId="ADAL" clId="{A9506235-2447-4DCB-98FE-9E4BC41BE894}" dt="2022-03-25T02:04:10.670" v="22" actId="20577"/>
          <ac:spMkLst>
            <pc:docMk/>
            <pc:sldMk cId="3572296996" sldId="294"/>
            <ac:spMk id="3" creationId="{AE732988-A027-46FB-B322-A0C35FFC9C92}"/>
          </ac:spMkLst>
        </pc:spChg>
      </pc:sldChg>
    </pc:docChg>
  </pc:docChgLst>
  <pc:docChgLst>
    <pc:chgData name="Blackwell, Elyse (Curriculum and Learning Division)" userId="f36cee0c-4795-4a4e-a200-ec64c6c861e9" providerId="ADAL" clId="{BE57A9BE-E311-415E-8A76-B4ADE7524E46}"/>
    <pc:docChg chg="">
      <pc:chgData name="Blackwell, Elyse (Curriculum and Learning Division)" userId="f36cee0c-4795-4a4e-a200-ec64c6c861e9" providerId="ADAL" clId="{BE57A9BE-E311-415E-8A76-B4ADE7524E46}" dt="2022-03-29T22:50:07.747" v="0" actId="2056"/>
      <pc:docMkLst>
        <pc:docMk/>
      </pc:docMkLst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926289521" sldId="272"/>
        </pc:sldMkLst>
      </pc:sldChg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3545509799" sldId="273"/>
        </pc:sldMkLst>
      </pc:sldChg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3470132052" sldId="274"/>
        </pc:sldMkLst>
      </pc:sldChg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70380355" sldId="288"/>
        </pc:sldMkLst>
      </pc:sldChg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1797314324" sldId="289"/>
        </pc:sldMkLst>
      </pc:sldChg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1344527706" sldId="291"/>
        </pc:sldMkLst>
      </pc:sldChg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1285265886" sldId="293"/>
        </pc:sldMkLst>
      </pc:sldChg>
      <pc:sldChg chg="delCm">
        <pc:chgData name="Blackwell, Elyse (Curriculum and Learning Division)" userId="f36cee0c-4795-4a4e-a200-ec64c6c861e9" providerId="ADAL" clId="{BE57A9BE-E311-415E-8A76-B4ADE7524E46}" dt="2022-03-29T22:50:07.747" v="0" actId="2056"/>
        <pc:sldMkLst>
          <pc:docMk/>
          <pc:sldMk cId="1748830612" sldId="295"/>
        </pc:sldMkLst>
      </pc:sldChg>
    </pc:docChg>
  </pc:docChgLst>
  <pc:docChgLst>
    <pc:chgData name="Haynes, Christine (Curriculum Policy and Standards)" userId="S::christine.haynes489@schools.sa.edu.au::2dd8b7cc-5a2d-458d-ba77-577fb585e483" providerId="AD" clId="Web-{FB1B06A0-7BA7-24E2-8FC8-83CEC11D7BC7}"/>
    <pc:docChg chg="">
      <pc:chgData name="Haynes, Christine (Curriculum Policy and Standards)" userId="S::christine.haynes489@schools.sa.edu.au::2dd8b7cc-5a2d-458d-ba77-577fb585e483" providerId="AD" clId="Web-{FB1B06A0-7BA7-24E2-8FC8-83CEC11D7BC7}" dt="2022-03-25T06:54:04.142" v="0"/>
      <pc:docMkLst>
        <pc:docMk/>
      </pc:docMkLst>
      <pc:sldChg chg="modCm">
        <pc:chgData name="Haynes, Christine (Curriculum Policy and Standards)" userId="S::christine.haynes489@schools.sa.edu.au::2dd8b7cc-5a2d-458d-ba77-577fb585e483" providerId="AD" clId="Web-{FB1B06A0-7BA7-24E2-8FC8-83CEC11D7BC7}" dt="2022-03-25T06:54:04.142" v="0"/>
        <pc:sldMkLst>
          <pc:docMk/>
          <pc:sldMk cId="1285265886" sldId="293"/>
        </pc:sldMkLst>
      </pc:sldChg>
    </pc:docChg>
  </pc:docChgLst>
  <pc:docChgLst>
    <pc:chgData name="Ballantyne, Meegan (Curriculum Policy and Standards)" userId="0b324ebd-65ba-428b-adc2-e3fc2a9aab37" providerId="ADAL" clId="{D3C36C84-BBEF-4AE9-9D83-15833AC207EA}"/>
    <pc:docChg chg="custSel modSld">
      <pc:chgData name="Ballantyne, Meegan (Curriculum Policy and Standards)" userId="0b324ebd-65ba-428b-adc2-e3fc2a9aab37" providerId="ADAL" clId="{D3C36C84-BBEF-4AE9-9D83-15833AC207EA}" dt="2022-02-28T03:17:18.360" v="17" actId="1076"/>
      <pc:docMkLst>
        <pc:docMk/>
      </pc:docMkLst>
      <pc:sldChg chg="addSp modSp mod">
        <pc:chgData name="Ballantyne, Meegan (Curriculum Policy and Standards)" userId="0b324ebd-65ba-428b-adc2-e3fc2a9aab37" providerId="ADAL" clId="{D3C36C84-BBEF-4AE9-9D83-15833AC207EA}" dt="2022-02-28T03:16:10.131" v="9" actId="1076"/>
        <pc:sldMkLst>
          <pc:docMk/>
          <pc:sldMk cId="926289521" sldId="272"/>
        </pc:sldMkLst>
        <pc:spChg chg="add mod">
          <ac:chgData name="Ballantyne, Meegan (Curriculum Policy and Standards)" userId="0b324ebd-65ba-428b-adc2-e3fc2a9aab37" providerId="ADAL" clId="{D3C36C84-BBEF-4AE9-9D83-15833AC207EA}" dt="2022-02-28T03:16:10.131" v="9" actId="1076"/>
          <ac:spMkLst>
            <pc:docMk/>
            <pc:sldMk cId="926289521" sldId="272"/>
            <ac:spMk id="10" creationId="{9C3D94D6-900D-4D60-8606-747359871861}"/>
          </ac:spMkLst>
        </pc:spChg>
      </pc:sldChg>
      <pc:sldChg chg="addSp modSp mod">
        <pc:chgData name="Ballantyne, Meegan (Curriculum Policy and Standards)" userId="0b324ebd-65ba-428b-adc2-e3fc2a9aab37" providerId="ADAL" clId="{D3C36C84-BBEF-4AE9-9D83-15833AC207EA}" dt="2022-02-28T03:16:52.545" v="13" actId="1076"/>
        <pc:sldMkLst>
          <pc:docMk/>
          <pc:sldMk cId="3545509799" sldId="273"/>
        </pc:sldMkLst>
        <pc:spChg chg="add mod">
          <ac:chgData name="Ballantyne, Meegan (Curriculum Policy and Standards)" userId="0b324ebd-65ba-428b-adc2-e3fc2a9aab37" providerId="ADAL" clId="{D3C36C84-BBEF-4AE9-9D83-15833AC207EA}" dt="2022-02-28T03:16:52.545" v="13" actId="1076"/>
          <ac:spMkLst>
            <pc:docMk/>
            <pc:sldMk cId="3545509799" sldId="273"/>
            <ac:spMk id="5" creationId="{48B6D2D5-EE99-40DB-BFD8-28EDE8093595}"/>
          </ac:spMkLst>
        </pc:spChg>
      </pc:sldChg>
      <pc:sldChg chg="addSp modSp mod">
        <pc:chgData name="Ballantyne, Meegan (Curriculum Policy and Standards)" userId="0b324ebd-65ba-428b-adc2-e3fc2a9aab37" providerId="ADAL" clId="{D3C36C84-BBEF-4AE9-9D83-15833AC207EA}" dt="2022-02-28T03:17:07.650" v="15" actId="1076"/>
        <pc:sldMkLst>
          <pc:docMk/>
          <pc:sldMk cId="3470132052" sldId="274"/>
        </pc:sldMkLst>
        <pc:spChg chg="add mod">
          <ac:chgData name="Ballantyne, Meegan (Curriculum Policy and Standards)" userId="0b324ebd-65ba-428b-adc2-e3fc2a9aab37" providerId="ADAL" clId="{D3C36C84-BBEF-4AE9-9D83-15833AC207EA}" dt="2022-02-28T03:17:07.650" v="15" actId="1076"/>
          <ac:spMkLst>
            <pc:docMk/>
            <pc:sldMk cId="3470132052" sldId="274"/>
            <ac:spMk id="12" creationId="{26EB2491-9F67-4DC5-9D6B-183481FC9C13}"/>
          </ac:spMkLst>
        </pc:spChg>
      </pc:sldChg>
      <pc:sldChg chg="addSp modSp mod">
        <pc:chgData name="Ballantyne, Meegan (Curriculum Policy and Standards)" userId="0b324ebd-65ba-428b-adc2-e3fc2a9aab37" providerId="ADAL" clId="{D3C36C84-BBEF-4AE9-9D83-15833AC207EA}" dt="2022-02-28T03:15:35.417" v="5" actId="1076"/>
        <pc:sldMkLst>
          <pc:docMk/>
          <pc:sldMk cId="70380355" sldId="288"/>
        </pc:sldMkLst>
        <pc:spChg chg="add mod">
          <ac:chgData name="Ballantyne, Meegan (Curriculum Policy and Standards)" userId="0b324ebd-65ba-428b-adc2-e3fc2a9aab37" providerId="ADAL" clId="{D3C36C84-BBEF-4AE9-9D83-15833AC207EA}" dt="2022-02-28T03:15:35.417" v="5" actId="1076"/>
          <ac:spMkLst>
            <pc:docMk/>
            <pc:sldMk cId="70380355" sldId="288"/>
            <ac:spMk id="25" creationId="{32817998-B5E0-4442-937A-7E6A7130C494}"/>
          </ac:spMkLst>
        </pc:spChg>
      </pc:sldChg>
      <pc:sldChg chg="addSp modSp mod">
        <pc:chgData name="Ballantyne, Meegan (Curriculum Policy and Standards)" userId="0b324ebd-65ba-428b-adc2-e3fc2a9aab37" providerId="ADAL" clId="{D3C36C84-BBEF-4AE9-9D83-15833AC207EA}" dt="2022-02-28T03:15:55.176" v="7" actId="1076"/>
        <pc:sldMkLst>
          <pc:docMk/>
          <pc:sldMk cId="1797314324" sldId="289"/>
        </pc:sldMkLst>
        <pc:spChg chg="add mod">
          <ac:chgData name="Ballantyne, Meegan (Curriculum Policy and Standards)" userId="0b324ebd-65ba-428b-adc2-e3fc2a9aab37" providerId="ADAL" clId="{D3C36C84-BBEF-4AE9-9D83-15833AC207EA}" dt="2022-02-28T03:15:55.176" v="7" actId="1076"/>
          <ac:spMkLst>
            <pc:docMk/>
            <pc:sldMk cId="1797314324" sldId="289"/>
            <ac:spMk id="9" creationId="{CF70FC4C-98AA-4313-BB71-D6C218080C58}"/>
          </ac:spMkLst>
        </pc:spChg>
      </pc:sldChg>
      <pc:sldChg chg="addSp modSp mod">
        <pc:chgData name="Ballantyne, Meegan (Curriculum Policy and Standards)" userId="0b324ebd-65ba-428b-adc2-e3fc2a9aab37" providerId="ADAL" clId="{D3C36C84-BBEF-4AE9-9D83-15833AC207EA}" dt="2022-02-28T03:16:26.810" v="11" actId="1076"/>
        <pc:sldMkLst>
          <pc:docMk/>
          <pc:sldMk cId="1344527706" sldId="291"/>
        </pc:sldMkLst>
        <pc:spChg chg="add mod">
          <ac:chgData name="Ballantyne, Meegan (Curriculum Policy and Standards)" userId="0b324ebd-65ba-428b-adc2-e3fc2a9aab37" providerId="ADAL" clId="{D3C36C84-BBEF-4AE9-9D83-15833AC207EA}" dt="2022-02-28T03:16:26.810" v="11" actId="1076"/>
          <ac:spMkLst>
            <pc:docMk/>
            <pc:sldMk cId="1344527706" sldId="291"/>
            <ac:spMk id="7" creationId="{04614F4E-7798-4192-B8B3-D72FB19BB1AB}"/>
          </ac:spMkLst>
        </pc:spChg>
      </pc:sldChg>
      <pc:sldChg chg="addSp modSp mod addCm modCm">
        <pc:chgData name="Ballantyne, Meegan (Curriculum Policy and Standards)" userId="0b324ebd-65ba-428b-adc2-e3fc2a9aab37" providerId="ADAL" clId="{D3C36C84-BBEF-4AE9-9D83-15833AC207EA}" dt="2022-02-28T03:15:25.667" v="3"/>
        <pc:sldMkLst>
          <pc:docMk/>
          <pc:sldMk cId="1285265886" sldId="293"/>
        </pc:sldMkLst>
        <pc:spChg chg="add mod">
          <ac:chgData name="Ballantyne, Meegan (Curriculum Policy and Standards)" userId="0b324ebd-65ba-428b-adc2-e3fc2a9aab37" providerId="ADAL" clId="{D3C36C84-BBEF-4AE9-9D83-15833AC207EA}" dt="2022-02-28T03:15:15.973" v="1" actId="1076"/>
          <ac:spMkLst>
            <pc:docMk/>
            <pc:sldMk cId="1285265886" sldId="293"/>
            <ac:spMk id="8" creationId="{16A95EAE-F39C-423F-B4BA-529A9CC5F689}"/>
          </ac:spMkLst>
        </pc:spChg>
      </pc:sldChg>
      <pc:sldChg chg="addSp modSp mod">
        <pc:chgData name="Ballantyne, Meegan (Curriculum Policy and Standards)" userId="0b324ebd-65ba-428b-adc2-e3fc2a9aab37" providerId="ADAL" clId="{D3C36C84-BBEF-4AE9-9D83-15833AC207EA}" dt="2022-02-28T03:17:18.360" v="17" actId="1076"/>
        <pc:sldMkLst>
          <pc:docMk/>
          <pc:sldMk cId="1748830612" sldId="295"/>
        </pc:sldMkLst>
        <pc:spChg chg="add mod">
          <ac:chgData name="Ballantyne, Meegan (Curriculum Policy and Standards)" userId="0b324ebd-65ba-428b-adc2-e3fc2a9aab37" providerId="ADAL" clId="{D3C36C84-BBEF-4AE9-9D83-15833AC207EA}" dt="2022-02-28T03:17:18.360" v="17" actId="1076"/>
          <ac:spMkLst>
            <pc:docMk/>
            <pc:sldMk cId="1748830612" sldId="295"/>
            <ac:spMk id="5" creationId="{6E5940BC-AC0F-4868-B30F-363E7760FC04}"/>
          </ac:spMkLst>
        </pc:spChg>
      </pc:sldChg>
    </pc:docChg>
  </pc:docChgLst>
  <pc:docChgLst>
    <pc:chgData name="Gehren, Tanja (Curriculum Support)" userId="S::tanja.gehren581@schools.sa.edu.au::3c1e4fa1-abe1-4bbd-87c3-b2b06b427814" providerId="AD" clId="Web-{EB2BA86B-A678-4E02-A288-AB0306A18711}"/>
    <pc:docChg chg="mod">
      <pc:chgData name="Gehren, Tanja (Curriculum Support)" userId="S::tanja.gehren581@schools.sa.edu.au::3c1e4fa1-abe1-4bbd-87c3-b2b06b427814" providerId="AD" clId="Web-{EB2BA86B-A678-4E02-A288-AB0306A18711}" dt="2022-01-27T01:49:16.859" v="1"/>
      <pc:docMkLst>
        <pc:docMk/>
      </pc:docMkLst>
      <pc:sldChg chg="addCm">
        <pc:chgData name="Gehren, Tanja (Curriculum Support)" userId="S::tanja.gehren581@schools.sa.edu.au::3c1e4fa1-abe1-4bbd-87c3-b2b06b427814" providerId="AD" clId="Web-{EB2BA86B-A678-4E02-A288-AB0306A18711}" dt="2022-01-27T01:49:16.859" v="1"/>
        <pc:sldMkLst>
          <pc:docMk/>
          <pc:sldMk cId="1285265886" sldId="293"/>
        </pc:sldMkLst>
      </pc:sldChg>
    </pc:docChg>
  </pc:docChgLst>
  <pc:docChgLst>
    <pc:chgData name="Leary, Nicole (Curriculum Support)" userId="01b25bfb-c137-4a94-ade9-ed5cf1ed147c" providerId="ADAL" clId="{3CCB1405-327A-443D-9AC0-59A1912B7E42}"/>
    <pc:docChg chg="modSld">
      <pc:chgData name="Leary, Nicole (Curriculum Support)" userId="01b25bfb-c137-4a94-ade9-ed5cf1ed147c" providerId="ADAL" clId="{3CCB1405-327A-443D-9AC0-59A1912B7E42}" dt="2022-02-23T23:01:53.030" v="12" actId="114"/>
      <pc:docMkLst>
        <pc:docMk/>
      </pc:docMkLst>
      <pc:sldChg chg="modSp mod">
        <pc:chgData name="Leary, Nicole (Curriculum Support)" userId="01b25bfb-c137-4a94-ade9-ed5cf1ed147c" providerId="ADAL" clId="{3CCB1405-327A-443D-9AC0-59A1912B7E42}" dt="2022-02-23T23:01:06.598" v="6" actId="255"/>
        <pc:sldMkLst>
          <pc:docMk/>
          <pc:sldMk cId="926289521" sldId="272"/>
        </pc:sldMkLst>
        <pc:spChg chg="mod">
          <ac:chgData name="Leary, Nicole (Curriculum Support)" userId="01b25bfb-c137-4a94-ade9-ed5cf1ed147c" providerId="ADAL" clId="{3CCB1405-327A-443D-9AC0-59A1912B7E42}" dt="2022-02-23T23:01:06.598" v="6" actId="255"/>
          <ac:spMkLst>
            <pc:docMk/>
            <pc:sldMk cId="926289521" sldId="272"/>
            <ac:spMk id="13" creationId="{393B3F07-C2CA-47B3-905D-45C7BDE1E34D}"/>
          </ac:spMkLst>
        </pc:spChg>
      </pc:sldChg>
      <pc:sldChg chg="modSp mod">
        <pc:chgData name="Leary, Nicole (Curriculum Support)" userId="01b25bfb-c137-4a94-ade9-ed5cf1ed147c" providerId="ADAL" clId="{3CCB1405-327A-443D-9AC0-59A1912B7E42}" dt="2022-02-23T23:01:34.697" v="10" actId="255"/>
        <pc:sldMkLst>
          <pc:docMk/>
          <pc:sldMk cId="3470132052" sldId="274"/>
        </pc:sldMkLst>
        <pc:spChg chg="mod">
          <ac:chgData name="Leary, Nicole (Curriculum Support)" userId="01b25bfb-c137-4a94-ade9-ed5cf1ed147c" providerId="ADAL" clId="{3CCB1405-327A-443D-9AC0-59A1912B7E42}" dt="2022-02-23T23:01:22.763" v="8" actId="255"/>
          <ac:spMkLst>
            <pc:docMk/>
            <pc:sldMk cId="3470132052" sldId="274"/>
            <ac:spMk id="3" creationId="{ABD069F7-8F31-465F-8F60-769E473B548B}"/>
          </ac:spMkLst>
        </pc:spChg>
        <pc:spChg chg="mod">
          <ac:chgData name="Leary, Nicole (Curriculum Support)" userId="01b25bfb-c137-4a94-ade9-ed5cf1ed147c" providerId="ADAL" clId="{3CCB1405-327A-443D-9AC0-59A1912B7E42}" dt="2022-02-23T23:01:28.338" v="9" actId="255"/>
          <ac:spMkLst>
            <pc:docMk/>
            <pc:sldMk cId="3470132052" sldId="274"/>
            <ac:spMk id="11" creationId="{001912DD-04AB-423A-8729-C18AC7C3AB88}"/>
          </ac:spMkLst>
        </pc:spChg>
        <pc:spChg chg="mod">
          <ac:chgData name="Leary, Nicole (Curriculum Support)" userId="01b25bfb-c137-4a94-ade9-ed5cf1ed147c" providerId="ADAL" clId="{3CCB1405-327A-443D-9AC0-59A1912B7E42}" dt="2022-02-23T23:01:34.697" v="10" actId="255"/>
          <ac:spMkLst>
            <pc:docMk/>
            <pc:sldMk cId="3470132052" sldId="274"/>
            <ac:spMk id="13" creationId="{F03DD7C1-AD33-4235-BB04-7C4BE1AB9FB0}"/>
          </ac:spMkLst>
        </pc:spChg>
      </pc:sldChg>
      <pc:sldChg chg="modSp mod">
        <pc:chgData name="Leary, Nicole (Curriculum Support)" userId="01b25bfb-c137-4a94-ade9-ed5cf1ed147c" providerId="ADAL" clId="{3CCB1405-327A-443D-9AC0-59A1912B7E42}" dt="2022-02-23T23:00:56.477" v="5" actId="255"/>
        <pc:sldMkLst>
          <pc:docMk/>
          <pc:sldMk cId="70380355" sldId="288"/>
        </pc:sldMkLst>
        <pc:spChg chg="mod">
          <ac:chgData name="Leary, Nicole (Curriculum Support)" userId="01b25bfb-c137-4a94-ade9-ed5cf1ed147c" providerId="ADAL" clId="{3CCB1405-327A-443D-9AC0-59A1912B7E42}" dt="2022-02-23T23:00:56.477" v="5" actId="255"/>
          <ac:spMkLst>
            <pc:docMk/>
            <pc:sldMk cId="70380355" sldId="288"/>
            <ac:spMk id="4" creationId="{40542E00-A5AB-4B7C-BE7F-796A28E5EAF5}"/>
          </ac:spMkLst>
        </pc:spChg>
      </pc:sldChg>
      <pc:sldChg chg="modSp mod">
        <pc:chgData name="Leary, Nicole (Curriculum Support)" userId="01b25bfb-c137-4a94-ade9-ed5cf1ed147c" providerId="ADAL" clId="{3CCB1405-327A-443D-9AC0-59A1912B7E42}" dt="2022-02-23T23:01:14.409" v="7" actId="255"/>
        <pc:sldMkLst>
          <pc:docMk/>
          <pc:sldMk cId="1344527706" sldId="291"/>
        </pc:sldMkLst>
        <pc:spChg chg="mod">
          <ac:chgData name="Leary, Nicole (Curriculum Support)" userId="01b25bfb-c137-4a94-ade9-ed5cf1ed147c" providerId="ADAL" clId="{3CCB1405-327A-443D-9AC0-59A1912B7E42}" dt="2022-02-23T23:01:14.409" v="7" actId="255"/>
          <ac:spMkLst>
            <pc:docMk/>
            <pc:sldMk cId="1344527706" sldId="291"/>
            <ac:spMk id="4" creationId="{40542E00-A5AB-4B7C-BE7F-796A28E5EAF5}"/>
          </ac:spMkLst>
        </pc:spChg>
      </pc:sldChg>
      <pc:sldChg chg="modSp mod">
        <pc:chgData name="Leary, Nicole (Curriculum Support)" userId="01b25bfb-c137-4a94-ade9-ed5cf1ed147c" providerId="ADAL" clId="{3CCB1405-327A-443D-9AC0-59A1912B7E42}" dt="2022-02-23T23:00:46.741" v="3" actId="255"/>
        <pc:sldMkLst>
          <pc:docMk/>
          <pc:sldMk cId="1285265886" sldId="293"/>
        </pc:sldMkLst>
        <pc:spChg chg="mod">
          <ac:chgData name="Leary, Nicole (Curriculum Support)" userId="01b25bfb-c137-4a94-ade9-ed5cf1ed147c" providerId="ADAL" clId="{3CCB1405-327A-443D-9AC0-59A1912B7E42}" dt="2022-02-23T23:00:46.741" v="3" actId="255"/>
          <ac:spMkLst>
            <pc:docMk/>
            <pc:sldMk cId="1285265886" sldId="293"/>
            <ac:spMk id="6" creationId="{99E32F13-9346-4FE6-B6C9-C07865EC90CF}"/>
          </ac:spMkLst>
        </pc:spChg>
        <pc:spChg chg="mod">
          <ac:chgData name="Leary, Nicole (Curriculum Support)" userId="01b25bfb-c137-4a94-ade9-ed5cf1ed147c" providerId="ADAL" clId="{3CCB1405-327A-443D-9AC0-59A1912B7E42}" dt="2022-02-23T23:00:38.593" v="1" actId="207"/>
          <ac:spMkLst>
            <pc:docMk/>
            <pc:sldMk cId="1285265886" sldId="293"/>
            <ac:spMk id="14" creationId="{FD3068C3-1B38-4A5A-8326-D710AC76AF71}"/>
          </ac:spMkLst>
        </pc:spChg>
      </pc:sldChg>
      <pc:sldChg chg="modSp mod">
        <pc:chgData name="Leary, Nicole (Curriculum Support)" userId="01b25bfb-c137-4a94-ade9-ed5cf1ed147c" providerId="ADAL" clId="{3CCB1405-327A-443D-9AC0-59A1912B7E42}" dt="2022-02-23T23:01:53.030" v="12" actId="114"/>
        <pc:sldMkLst>
          <pc:docMk/>
          <pc:sldMk cId="1748830612" sldId="295"/>
        </pc:sldMkLst>
        <pc:spChg chg="mod">
          <ac:chgData name="Leary, Nicole (Curriculum Support)" userId="01b25bfb-c137-4a94-ade9-ed5cf1ed147c" providerId="ADAL" clId="{3CCB1405-327A-443D-9AC0-59A1912B7E42}" dt="2022-02-23T23:01:53.030" v="12" actId="114"/>
          <ac:spMkLst>
            <pc:docMk/>
            <pc:sldMk cId="1748830612" sldId="295"/>
            <ac:spMk id="8" creationId="{91B8BE5F-4864-4387-974B-0848BDF5D2F6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D8350157-3237-4817-9842-E9524A511487}"/>
    <pc:docChg chg="modSld">
      <pc:chgData name="Dodgson, Kathleen (Curriculum Support)" userId="S::kathleen.dodgson767@schools.sa.edu.au::36ed9219-7d42-41d8-9cda-97ef69d34a70" providerId="AD" clId="Web-{D8350157-3237-4817-9842-E9524A511487}" dt="2022-01-30T04:33:37.634" v="132" actId="14100"/>
      <pc:docMkLst>
        <pc:docMk/>
      </pc:docMkLst>
      <pc:sldChg chg="modSp">
        <pc:chgData name="Dodgson, Kathleen (Curriculum Support)" userId="S::kathleen.dodgson767@schools.sa.edu.au::36ed9219-7d42-41d8-9cda-97ef69d34a70" providerId="AD" clId="Web-{D8350157-3237-4817-9842-E9524A511487}" dt="2022-01-30T04:23:45.196" v="41" actId="14100"/>
        <pc:sldMkLst>
          <pc:docMk/>
          <pc:sldMk cId="926289521" sldId="272"/>
        </pc:sldMkLst>
        <pc:spChg chg="mod">
          <ac:chgData name="Dodgson, Kathleen (Curriculum Support)" userId="S::kathleen.dodgson767@schools.sa.edu.au::36ed9219-7d42-41d8-9cda-97ef69d34a70" providerId="AD" clId="Web-{D8350157-3237-4817-9842-E9524A511487}" dt="2022-01-30T04:23:45.196" v="41" actId="14100"/>
          <ac:spMkLst>
            <pc:docMk/>
            <pc:sldMk cId="926289521" sldId="272"/>
            <ac:spMk id="13" creationId="{393B3F07-C2CA-47B3-905D-45C7BDE1E34D}"/>
          </ac:spMkLst>
        </pc:spChg>
      </pc:sldChg>
      <pc:sldChg chg="modSp">
        <pc:chgData name="Dodgson, Kathleen (Curriculum Support)" userId="S::kathleen.dodgson767@schools.sa.edu.au::36ed9219-7d42-41d8-9cda-97ef69d34a70" providerId="AD" clId="Web-{D8350157-3237-4817-9842-E9524A511487}" dt="2022-01-30T04:27:06.465" v="79" actId="20577"/>
        <pc:sldMkLst>
          <pc:docMk/>
          <pc:sldMk cId="3545509799" sldId="273"/>
        </pc:sldMkLst>
        <pc:spChg chg="mod">
          <ac:chgData name="Dodgson, Kathleen (Curriculum Support)" userId="S::kathleen.dodgson767@schools.sa.edu.au::36ed9219-7d42-41d8-9cda-97ef69d34a70" providerId="AD" clId="Web-{D8350157-3237-4817-9842-E9524A511487}" dt="2022-01-30T04:27:06.465" v="79" actId="20577"/>
          <ac:spMkLst>
            <pc:docMk/>
            <pc:sldMk cId="3545509799" sldId="273"/>
            <ac:spMk id="2" creationId="{32EFEF97-82A1-42BC-B9C8-7E22792A02BD}"/>
          </ac:spMkLst>
        </pc:spChg>
      </pc:sldChg>
      <pc:sldChg chg="addSp delSp modSp">
        <pc:chgData name="Dodgson, Kathleen (Curriculum Support)" userId="S::kathleen.dodgson767@schools.sa.edu.au::36ed9219-7d42-41d8-9cda-97ef69d34a70" providerId="AD" clId="Web-{D8350157-3237-4817-9842-E9524A511487}" dt="2022-01-30T04:33:37.634" v="132" actId="14100"/>
        <pc:sldMkLst>
          <pc:docMk/>
          <pc:sldMk cId="3470132052" sldId="274"/>
        </pc:sldMkLst>
        <pc:spChg chg="add mod">
          <ac:chgData name="Dodgson, Kathleen (Curriculum Support)" userId="S::kathleen.dodgson767@schools.sa.edu.au::36ed9219-7d42-41d8-9cda-97ef69d34a70" providerId="AD" clId="Web-{D8350157-3237-4817-9842-E9524A511487}" dt="2022-01-30T04:31:03.485" v="98" actId="14100"/>
          <ac:spMkLst>
            <pc:docMk/>
            <pc:sldMk cId="3470132052" sldId="274"/>
            <ac:spMk id="3" creationId="{ABD069F7-8F31-465F-8F60-769E473B548B}"/>
          </ac:spMkLst>
        </pc:spChg>
        <pc:spChg chg="mod">
          <ac:chgData name="Dodgson, Kathleen (Curriculum Support)" userId="S::kathleen.dodgson767@schools.sa.edu.au::36ed9219-7d42-41d8-9cda-97ef69d34a70" providerId="AD" clId="Web-{D8350157-3237-4817-9842-E9524A511487}" dt="2022-01-30T04:29:53.703" v="87" actId="1076"/>
          <ac:spMkLst>
            <pc:docMk/>
            <pc:sldMk cId="3470132052" sldId="274"/>
            <ac:spMk id="5" creationId="{5E907480-010F-49FB-8D7B-40A4AC93DFAC}"/>
          </ac:spMkLst>
        </pc:spChg>
        <pc:spChg chg="add">
          <ac:chgData name="Dodgson, Kathleen (Curriculum Support)" userId="S::kathleen.dodgson767@schools.sa.edu.au::36ed9219-7d42-41d8-9cda-97ef69d34a70" providerId="AD" clId="Web-{D8350157-3237-4817-9842-E9524A511487}" dt="2022-01-30T04:31:10.017" v="99"/>
          <ac:spMkLst>
            <pc:docMk/>
            <pc:sldMk cId="3470132052" sldId="274"/>
            <ac:spMk id="9" creationId="{F237367D-6126-469D-A9EC-C8BFE70E1D31}"/>
          </ac:spMkLst>
        </pc:spChg>
        <pc:spChg chg="add del mod">
          <ac:chgData name="Dodgson, Kathleen (Curriculum Support)" userId="S::kathleen.dodgson767@schools.sa.edu.au::36ed9219-7d42-41d8-9cda-97ef69d34a70" providerId="AD" clId="Web-{D8350157-3237-4817-9842-E9524A511487}" dt="2022-01-30T04:31:27.033" v="104"/>
          <ac:spMkLst>
            <pc:docMk/>
            <pc:sldMk cId="3470132052" sldId="274"/>
            <ac:spMk id="10" creationId="{1DC8B859-6705-44BA-AAB1-6521D71F7CA7}"/>
          </ac:spMkLst>
        </pc:spChg>
        <pc:spChg chg="add mod">
          <ac:chgData name="Dodgson, Kathleen (Curriculum Support)" userId="S::kathleen.dodgson767@schools.sa.edu.au::36ed9219-7d42-41d8-9cda-97ef69d34a70" providerId="AD" clId="Web-{D8350157-3237-4817-9842-E9524A511487}" dt="2022-01-30T04:32:31.909" v="121" actId="14100"/>
          <ac:spMkLst>
            <pc:docMk/>
            <pc:sldMk cId="3470132052" sldId="274"/>
            <ac:spMk id="11" creationId="{001912DD-04AB-423A-8729-C18AC7C3AB88}"/>
          </ac:spMkLst>
        </pc:spChg>
        <pc:spChg chg="add">
          <ac:chgData name="Dodgson, Kathleen (Curriculum Support)" userId="S::kathleen.dodgson767@schools.sa.edu.au::36ed9219-7d42-41d8-9cda-97ef69d34a70" providerId="AD" clId="Web-{D8350157-3237-4817-9842-E9524A511487}" dt="2022-01-30T04:32:37.628" v="122"/>
          <ac:spMkLst>
            <pc:docMk/>
            <pc:sldMk cId="3470132052" sldId="274"/>
            <ac:spMk id="12" creationId="{8EE1CDD0-3F98-484F-B426-93694AAEA575}"/>
          </ac:spMkLst>
        </pc:spChg>
        <pc:spChg chg="add mod">
          <ac:chgData name="Dodgson, Kathleen (Curriculum Support)" userId="S::kathleen.dodgson767@schools.sa.edu.au::36ed9219-7d42-41d8-9cda-97ef69d34a70" providerId="AD" clId="Web-{D8350157-3237-4817-9842-E9524A511487}" dt="2022-01-30T04:33:37.634" v="132" actId="14100"/>
          <ac:spMkLst>
            <pc:docMk/>
            <pc:sldMk cId="3470132052" sldId="274"/>
            <ac:spMk id="13" creationId="{F03DD7C1-AD33-4235-BB04-7C4BE1AB9FB0}"/>
          </ac:spMkLst>
        </pc:spChg>
        <pc:picChg chg="mod">
          <ac:chgData name="Dodgson, Kathleen (Curriculum Support)" userId="S::kathleen.dodgson767@schools.sa.edu.au::36ed9219-7d42-41d8-9cda-97ef69d34a70" providerId="AD" clId="Web-{D8350157-3237-4817-9842-E9524A511487}" dt="2022-01-30T04:29:43.734" v="86" actId="1076"/>
          <ac:picMkLst>
            <pc:docMk/>
            <pc:sldMk cId="3470132052" sldId="274"/>
            <ac:picMk id="4" creationId="{D087DEA3-5FA3-4760-BEFE-CE84C1191EFE}"/>
          </ac:picMkLst>
        </pc:picChg>
        <pc:picChg chg="mod">
          <ac:chgData name="Dodgson, Kathleen (Curriculum Support)" userId="S::kathleen.dodgson767@schools.sa.edu.au::36ed9219-7d42-41d8-9cda-97ef69d34a70" providerId="AD" clId="Web-{D8350157-3237-4817-9842-E9524A511487}" dt="2022-01-30T04:29:41.671" v="85" actId="1076"/>
          <ac:picMkLst>
            <pc:docMk/>
            <pc:sldMk cId="3470132052" sldId="274"/>
            <ac:picMk id="6" creationId="{9C1C5009-71E8-4827-8E0E-18C730DEEF4C}"/>
          </ac:picMkLst>
        </pc:picChg>
        <pc:picChg chg="mod">
          <ac:chgData name="Dodgson, Kathleen (Curriculum Support)" userId="S::kathleen.dodgson767@schools.sa.edu.au::36ed9219-7d42-41d8-9cda-97ef69d34a70" providerId="AD" clId="Web-{D8350157-3237-4817-9842-E9524A511487}" dt="2022-01-30T04:29:39.687" v="84" actId="1076"/>
          <ac:picMkLst>
            <pc:docMk/>
            <pc:sldMk cId="3470132052" sldId="274"/>
            <ac:picMk id="8" creationId="{74A6AFB6-139F-4841-8E4B-51BEAFF13303}"/>
          </ac:picMkLst>
        </pc:picChg>
      </pc:sldChg>
      <pc:sldChg chg="addSp modSp">
        <pc:chgData name="Dodgson, Kathleen (Curriculum Support)" userId="S::kathleen.dodgson767@schools.sa.edu.au::36ed9219-7d42-41d8-9cda-97ef69d34a70" providerId="AD" clId="Web-{D8350157-3237-4817-9842-E9524A511487}" dt="2022-01-30T04:26:29.199" v="67" actId="20577"/>
        <pc:sldMkLst>
          <pc:docMk/>
          <pc:sldMk cId="1344527706" sldId="291"/>
        </pc:sldMkLst>
        <pc:spChg chg="add mod">
          <ac:chgData name="Dodgson, Kathleen (Curriculum Support)" userId="S::kathleen.dodgson767@schools.sa.edu.au::36ed9219-7d42-41d8-9cda-97ef69d34a70" providerId="AD" clId="Web-{D8350157-3237-4817-9842-E9524A511487}" dt="2022-01-30T04:26:14.870" v="65" actId="20577"/>
          <ac:spMkLst>
            <pc:docMk/>
            <pc:sldMk cId="1344527706" sldId="291"/>
            <ac:spMk id="2" creationId="{E73E419C-C66F-437B-AD47-0AAC8D0C2673}"/>
          </ac:spMkLst>
        </pc:spChg>
        <pc:spChg chg="mod">
          <ac:chgData name="Dodgson, Kathleen (Curriculum Support)" userId="S::kathleen.dodgson767@schools.sa.edu.au::36ed9219-7d42-41d8-9cda-97ef69d34a70" providerId="AD" clId="Web-{D8350157-3237-4817-9842-E9524A511487}" dt="2022-01-30T04:26:29.199" v="67" actId="20577"/>
          <ac:spMkLst>
            <pc:docMk/>
            <pc:sldMk cId="1344527706" sldId="291"/>
            <ac:spMk id="4" creationId="{40542E00-A5AB-4B7C-BE7F-796A28E5EAF5}"/>
          </ac:spMkLst>
        </pc:spChg>
      </pc:sldChg>
      <pc:sldChg chg="addSp modSp">
        <pc:chgData name="Dodgson, Kathleen (Curriculum Support)" userId="S::kathleen.dodgson767@schools.sa.edu.au::36ed9219-7d42-41d8-9cda-97ef69d34a70" providerId="AD" clId="Web-{D8350157-3237-4817-9842-E9524A511487}" dt="2022-01-30T04:24:37.462" v="44" actId="20577"/>
        <pc:sldMkLst>
          <pc:docMk/>
          <pc:sldMk cId="1285265886" sldId="293"/>
        </pc:sldMkLst>
        <pc:spChg chg="add">
          <ac:chgData name="Dodgson, Kathleen (Curriculum Support)" userId="S::kathleen.dodgson767@schools.sa.edu.au::36ed9219-7d42-41d8-9cda-97ef69d34a70" providerId="AD" clId="Web-{D8350157-3237-4817-9842-E9524A511487}" dt="2022-01-30T04:18:47.249" v="0"/>
          <ac:spMkLst>
            <pc:docMk/>
            <pc:sldMk cId="1285265886" sldId="293"/>
            <ac:spMk id="3" creationId="{0DD39F1B-6A3C-4108-97D8-21189C4C209A}"/>
          </ac:spMkLst>
        </pc:spChg>
        <pc:spChg chg="add mod">
          <ac:chgData name="Dodgson, Kathleen (Curriculum Support)" userId="S::kathleen.dodgson767@schools.sa.edu.au::36ed9219-7d42-41d8-9cda-97ef69d34a70" providerId="AD" clId="Web-{D8350157-3237-4817-9842-E9524A511487}" dt="2022-01-30T04:24:22.165" v="42" actId="20577"/>
          <ac:spMkLst>
            <pc:docMk/>
            <pc:sldMk cId="1285265886" sldId="293"/>
            <ac:spMk id="6" creationId="{99E32F13-9346-4FE6-B6C9-C07865EC90CF}"/>
          </ac:spMkLst>
        </pc:spChg>
        <pc:spChg chg="mod">
          <ac:chgData name="Dodgson, Kathleen (Curriculum Support)" userId="S::kathleen.dodgson767@schools.sa.edu.au::36ed9219-7d42-41d8-9cda-97ef69d34a70" providerId="AD" clId="Web-{D8350157-3237-4817-9842-E9524A511487}" dt="2022-01-30T04:24:37.462" v="44" actId="20577"/>
          <ac:spMkLst>
            <pc:docMk/>
            <pc:sldMk cId="1285265886" sldId="293"/>
            <ac:spMk id="14" creationId="{FD3068C3-1B38-4A5A-8326-D710AC76AF71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63B681D7-0A97-4FEB-9B5E-4187BDFDA2C9}"/>
    <pc:docChg chg="modSld">
      <pc:chgData name="Dodgson, Kathleen (Curriculum Support)" userId="S::kathleen.dodgson767@schools.sa.edu.au::36ed9219-7d42-41d8-9cda-97ef69d34a70" providerId="AD" clId="Web-{63B681D7-0A97-4FEB-9B5E-4187BDFDA2C9}" dt="2022-01-31T23:46:45.567" v="14" actId="1076"/>
      <pc:docMkLst>
        <pc:docMk/>
      </pc:docMkLst>
      <pc:sldChg chg="addSp delSp modSp">
        <pc:chgData name="Dodgson, Kathleen (Curriculum Support)" userId="S::kathleen.dodgson767@schools.sa.edu.au::36ed9219-7d42-41d8-9cda-97ef69d34a70" providerId="AD" clId="Web-{63B681D7-0A97-4FEB-9B5E-4187BDFDA2C9}" dt="2022-01-31T23:46:45.567" v="14" actId="1076"/>
        <pc:sldMkLst>
          <pc:docMk/>
          <pc:sldMk cId="1748830612" sldId="295"/>
        </pc:sldMkLst>
        <pc:spChg chg="add del mod">
          <ac:chgData name="Dodgson, Kathleen (Curriculum Support)" userId="S::kathleen.dodgson767@schools.sa.edu.au::36ed9219-7d42-41d8-9cda-97ef69d34a70" providerId="AD" clId="Web-{63B681D7-0A97-4FEB-9B5E-4187BDFDA2C9}" dt="2022-01-31T23:45:37.096" v="6"/>
          <ac:spMkLst>
            <pc:docMk/>
            <pc:sldMk cId="1748830612" sldId="295"/>
            <ac:spMk id="3" creationId="{18BDF213-1FDE-4552-8A32-D6E12089DE1A}"/>
          </ac:spMkLst>
        </pc:spChg>
        <pc:spChg chg="mod">
          <ac:chgData name="Dodgson, Kathleen (Curriculum Support)" userId="S::kathleen.dodgson767@schools.sa.edu.au::36ed9219-7d42-41d8-9cda-97ef69d34a70" providerId="AD" clId="Web-{63B681D7-0A97-4FEB-9B5E-4187BDFDA2C9}" dt="2022-01-31T23:46:45.567" v="14" actId="1076"/>
          <ac:spMkLst>
            <pc:docMk/>
            <pc:sldMk cId="1748830612" sldId="295"/>
            <ac:spMk id="8" creationId="{91B8BE5F-4864-4387-974B-0848BDF5D2F6}"/>
          </ac:spMkLst>
        </pc:spChg>
        <pc:picChg chg="add mod ord">
          <ac:chgData name="Dodgson, Kathleen (Curriculum Support)" userId="S::kathleen.dodgson767@schools.sa.edu.au::36ed9219-7d42-41d8-9cda-97ef69d34a70" providerId="AD" clId="Web-{63B681D7-0A97-4FEB-9B5E-4187BDFDA2C9}" dt="2022-01-31T23:46:40.348" v="13" actId="14100"/>
          <ac:picMkLst>
            <pc:docMk/>
            <pc:sldMk cId="1748830612" sldId="295"/>
            <ac:picMk id="4" creationId="{B53DFFA4-9A7E-4507-9831-6BD1A9C1DF5A}"/>
          </ac:picMkLst>
        </pc:picChg>
        <pc:picChg chg="del">
          <ac:chgData name="Dodgson, Kathleen (Curriculum Support)" userId="S::kathleen.dodgson767@schools.sa.edu.au::36ed9219-7d42-41d8-9cda-97ef69d34a70" providerId="AD" clId="Web-{63B681D7-0A97-4FEB-9B5E-4187BDFDA2C9}" dt="2022-01-31T23:44:41.438" v="0"/>
          <ac:picMkLst>
            <pc:docMk/>
            <pc:sldMk cId="1748830612" sldId="295"/>
            <ac:picMk id="5" creationId="{2961C1BD-2C00-409D-82D0-C2C7EE591F51}"/>
          </ac:picMkLst>
        </pc:picChg>
      </pc:sldChg>
    </pc:docChg>
  </pc:docChgLst>
  <pc:docChgLst>
    <pc:chgData name="Schultz, Cathy (Curriculum Support)" userId="68040448-6352-4b9e-91b0-08ac74e28817" providerId="ADAL" clId="{64ADFE01-7640-4E15-9975-48E8E29ED789}"/>
    <pc:docChg chg="modSld">
      <pc:chgData name="Schultz, Cathy (Curriculum Support)" userId="68040448-6352-4b9e-91b0-08ac74e28817" providerId="ADAL" clId="{64ADFE01-7640-4E15-9975-48E8E29ED789}" dt="2022-01-29T22:34:23.289" v="3" actId="20577"/>
      <pc:docMkLst>
        <pc:docMk/>
      </pc:docMkLst>
      <pc:sldChg chg="modSp mod">
        <pc:chgData name="Schultz, Cathy (Curriculum Support)" userId="68040448-6352-4b9e-91b0-08ac74e28817" providerId="ADAL" clId="{64ADFE01-7640-4E15-9975-48E8E29ED789}" dt="2022-01-29T22:34:23.289" v="3" actId="20577"/>
        <pc:sldMkLst>
          <pc:docMk/>
          <pc:sldMk cId="3470132052" sldId="274"/>
        </pc:sldMkLst>
        <pc:spChg chg="mod">
          <ac:chgData name="Schultz, Cathy (Curriculum Support)" userId="68040448-6352-4b9e-91b0-08ac74e28817" providerId="ADAL" clId="{64ADFE01-7640-4E15-9975-48E8E29ED789}" dt="2022-01-29T22:34:23.289" v="3" actId="20577"/>
          <ac:spMkLst>
            <pc:docMk/>
            <pc:sldMk cId="3470132052" sldId="274"/>
            <ac:spMk id="5" creationId="{5E907480-010F-49FB-8D7B-40A4AC93DFAC}"/>
          </ac:spMkLst>
        </pc:spChg>
      </pc:sldChg>
    </pc:docChg>
  </pc:docChgLst>
  <pc:docChgLst>
    <pc:chgData name="Leary, Nicole (Curriculum Support)" userId="S::nicole.leary652@schools.sa.edu.au::01b25bfb-c137-4a94-ade9-ed5cf1ed147c" providerId="AD" clId="Web-{E5CB7A78-FE91-465E-9C7B-7931B17CB89B}"/>
    <pc:docChg chg="modSld">
      <pc:chgData name="Leary, Nicole (Curriculum Support)" userId="S::nicole.leary652@schools.sa.edu.au::01b25bfb-c137-4a94-ade9-ed5cf1ed147c" providerId="AD" clId="Web-{E5CB7A78-FE91-465E-9C7B-7931B17CB89B}" dt="2022-01-26T04:29:29.061" v="0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E5CB7A78-FE91-465E-9C7B-7931B17CB89B}" dt="2022-01-26T04:29:29.061" v="0" actId="20577"/>
        <pc:sldMkLst>
          <pc:docMk/>
          <pc:sldMk cId="3641841233" sldId="268"/>
        </pc:sldMkLst>
        <pc:spChg chg="mod">
          <ac:chgData name="Leary, Nicole (Curriculum Support)" userId="S::nicole.leary652@schools.sa.edu.au::01b25bfb-c137-4a94-ade9-ed5cf1ed147c" providerId="AD" clId="Web-{E5CB7A78-FE91-465E-9C7B-7931B17CB89B}" dt="2022-01-26T04:29:29.061" v="0" actId="20577"/>
          <ac:spMkLst>
            <pc:docMk/>
            <pc:sldMk cId="3641841233" sldId="268"/>
            <ac:spMk id="3" creationId="{4CD1DB66-0417-403D-8A90-5058DCCE5EB7}"/>
          </ac:spMkLst>
        </pc:spChg>
      </pc:sldChg>
    </pc:docChg>
  </pc:docChgLst>
  <pc:docChgLst>
    <pc:chgData name="Schilling, Geoff (Curriculum Development)" userId="9147261c-0027-4955-b2a6-c80652defa48" providerId="ADAL" clId="{D1EE1110-7BC4-474D-8A85-C16E5BE27906}"/>
    <pc:docChg chg="undo custSel modSld">
      <pc:chgData name="Schilling, Geoff (Curriculum Development)" userId="9147261c-0027-4955-b2a6-c80652defa48" providerId="ADAL" clId="{D1EE1110-7BC4-474D-8A85-C16E5BE27906}" dt="2022-03-07T04:22:08.886" v="169" actId="20577"/>
      <pc:docMkLst>
        <pc:docMk/>
      </pc:docMkLst>
      <pc:sldChg chg="delSp modSp mod addCm">
        <pc:chgData name="Schilling, Geoff (Curriculum Development)" userId="9147261c-0027-4955-b2a6-c80652defa48" providerId="ADAL" clId="{D1EE1110-7BC4-474D-8A85-C16E5BE27906}" dt="2022-03-07T01:54:37.366" v="141" actId="20577"/>
        <pc:sldMkLst>
          <pc:docMk/>
          <pc:sldMk cId="926289521" sldId="272"/>
        </pc:sldMkLst>
        <pc:spChg chg="del">
          <ac:chgData name="Schilling, Geoff (Curriculum Development)" userId="9147261c-0027-4955-b2a6-c80652defa48" providerId="ADAL" clId="{D1EE1110-7BC4-474D-8A85-C16E5BE27906}" dt="2022-03-07T00:43:33.100" v="66" actId="478"/>
          <ac:spMkLst>
            <pc:docMk/>
            <pc:sldMk cId="926289521" sldId="272"/>
            <ac:spMk id="10" creationId="{9C3D94D6-900D-4D60-8606-747359871861}"/>
          </ac:spMkLst>
        </pc:spChg>
        <pc:spChg chg="mod">
          <ac:chgData name="Schilling, Geoff (Curriculum Development)" userId="9147261c-0027-4955-b2a6-c80652defa48" providerId="ADAL" clId="{D1EE1110-7BC4-474D-8A85-C16E5BE27906}" dt="2022-03-07T01:54:37.366" v="141" actId="20577"/>
          <ac:spMkLst>
            <pc:docMk/>
            <pc:sldMk cId="926289521" sldId="272"/>
            <ac:spMk id="13" creationId="{393B3F07-C2CA-47B3-905D-45C7BDE1E34D}"/>
          </ac:spMkLst>
        </pc:spChg>
      </pc:sldChg>
      <pc:sldChg chg="delSp modSp mod addCm">
        <pc:chgData name="Schilling, Geoff (Curriculum Development)" userId="9147261c-0027-4955-b2a6-c80652defa48" providerId="ADAL" clId="{D1EE1110-7BC4-474D-8A85-C16E5BE27906}" dt="2022-03-07T04:21:25.008" v="162"/>
        <pc:sldMkLst>
          <pc:docMk/>
          <pc:sldMk cId="3545509799" sldId="273"/>
        </pc:sldMkLst>
        <pc:spChg chg="mod">
          <ac:chgData name="Schilling, Geoff (Curriculum Development)" userId="9147261c-0027-4955-b2a6-c80652defa48" providerId="ADAL" clId="{D1EE1110-7BC4-474D-8A85-C16E5BE27906}" dt="2022-03-07T04:21:25.008" v="162"/>
          <ac:spMkLst>
            <pc:docMk/>
            <pc:sldMk cId="3545509799" sldId="273"/>
            <ac:spMk id="2" creationId="{32EFEF97-82A1-42BC-B9C8-7E22792A02BD}"/>
          </ac:spMkLst>
        </pc:spChg>
        <pc:spChg chg="del">
          <ac:chgData name="Schilling, Geoff (Curriculum Development)" userId="9147261c-0027-4955-b2a6-c80652defa48" providerId="ADAL" clId="{D1EE1110-7BC4-474D-8A85-C16E5BE27906}" dt="2022-03-07T00:55:27.006" v="75" actId="478"/>
          <ac:spMkLst>
            <pc:docMk/>
            <pc:sldMk cId="3545509799" sldId="273"/>
            <ac:spMk id="5" creationId="{48B6D2D5-EE99-40DB-BFD8-28EDE8093595}"/>
          </ac:spMkLst>
        </pc:spChg>
      </pc:sldChg>
      <pc:sldChg chg="delSp modSp mod">
        <pc:chgData name="Schilling, Geoff (Curriculum Development)" userId="9147261c-0027-4955-b2a6-c80652defa48" providerId="ADAL" clId="{D1EE1110-7BC4-474D-8A85-C16E5BE27906}" dt="2022-03-07T00:56:52.969" v="110" actId="1038"/>
        <pc:sldMkLst>
          <pc:docMk/>
          <pc:sldMk cId="3470132052" sldId="274"/>
        </pc:sldMkLst>
        <pc:spChg chg="mod">
          <ac:chgData name="Schilling, Geoff (Curriculum Development)" userId="9147261c-0027-4955-b2a6-c80652defa48" providerId="ADAL" clId="{D1EE1110-7BC4-474D-8A85-C16E5BE27906}" dt="2022-03-07T00:56:37.151" v="97" actId="207"/>
          <ac:spMkLst>
            <pc:docMk/>
            <pc:sldMk cId="3470132052" sldId="274"/>
            <ac:spMk id="3" creationId="{ABD069F7-8F31-465F-8F60-769E473B548B}"/>
          </ac:spMkLst>
        </pc:spChg>
        <pc:spChg chg="mod">
          <ac:chgData name="Schilling, Geoff (Curriculum Development)" userId="9147261c-0027-4955-b2a6-c80652defa48" providerId="ADAL" clId="{D1EE1110-7BC4-474D-8A85-C16E5BE27906}" dt="2022-03-07T00:56:45.536" v="103" actId="207"/>
          <ac:spMkLst>
            <pc:docMk/>
            <pc:sldMk cId="3470132052" sldId="274"/>
            <ac:spMk id="11" creationId="{001912DD-04AB-423A-8729-C18AC7C3AB88}"/>
          </ac:spMkLst>
        </pc:spChg>
        <pc:spChg chg="del">
          <ac:chgData name="Schilling, Geoff (Curriculum Development)" userId="9147261c-0027-4955-b2a6-c80652defa48" providerId="ADAL" clId="{D1EE1110-7BC4-474D-8A85-C16E5BE27906}" dt="2022-03-07T00:56:22" v="96" actId="478"/>
          <ac:spMkLst>
            <pc:docMk/>
            <pc:sldMk cId="3470132052" sldId="274"/>
            <ac:spMk id="12" creationId="{26EB2491-9F67-4DC5-9D6B-183481FC9C13}"/>
          </ac:spMkLst>
        </pc:spChg>
        <pc:spChg chg="mod">
          <ac:chgData name="Schilling, Geoff (Curriculum Development)" userId="9147261c-0027-4955-b2a6-c80652defa48" providerId="ADAL" clId="{D1EE1110-7BC4-474D-8A85-C16E5BE27906}" dt="2022-03-07T00:56:52.969" v="110" actId="1038"/>
          <ac:spMkLst>
            <pc:docMk/>
            <pc:sldMk cId="3470132052" sldId="274"/>
            <ac:spMk id="13" creationId="{F03DD7C1-AD33-4235-BB04-7C4BE1AB9FB0}"/>
          </ac:spMkLst>
        </pc:spChg>
      </pc:sldChg>
      <pc:sldChg chg="delSp modSp mod addCm">
        <pc:chgData name="Schilling, Geoff (Curriculum Development)" userId="9147261c-0027-4955-b2a6-c80652defa48" providerId="ADAL" clId="{D1EE1110-7BC4-474D-8A85-C16E5BE27906}" dt="2022-03-07T04:20:21.687" v="145"/>
        <pc:sldMkLst>
          <pc:docMk/>
          <pc:sldMk cId="70380355" sldId="288"/>
        </pc:sldMkLst>
        <pc:spChg chg="mod">
          <ac:chgData name="Schilling, Geoff (Curriculum Development)" userId="9147261c-0027-4955-b2a6-c80652defa48" providerId="ADAL" clId="{D1EE1110-7BC4-474D-8A85-C16E5BE27906}" dt="2022-03-07T04:20:21.687" v="145"/>
          <ac:spMkLst>
            <pc:docMk/>
            <pc:sldMk cId="70380355" sldId="288"/>
            <ac:spMk id="4" creationId="{40542E00-A5AB-4B7C-BE7F-796A28E5EAF5}"/>
          </ac:spMkLst>
        </pc:spChg>
        <pc:spChg chg="del">
          <ac:chgData name="Schilling, Geoff (Curriculum Development)" userId="9147261c-0027-4955-b2a6-c80652defa48" providerId="ADAL" clId="{D1EE1110-7BC4-474D-8A85-C16E5BE27906}" dt="2022-03-07T00:41:45.225" v="20" actId="478"/>
          <ac:spMkLst>
            <pc:docMk/>
            <pc:sldMk cId="70380355" sldId="288"/>
            <ac:spMk id="25" creationId="{32817998-B5E0-4442-937A-7E6A7130C494}"/>
          </ac:spMkLst>
        </pc:spChg>
      </pc:sldChg>
      <pc:sldChg chg="delSp modSp mod addCm">
        <pc:chgData name="Schilling, Geoff (Curriculum Development)" userId="9147261c-0027-4955-b2a6-c80652defa48" providerId="ADAL" clId="{D1EE1110-7BC4-474D-8A85-C16E5BE27906}" dt="2022-03-07T01:54:02.822" v="139" actId="20577"/>
        <pc:sldMkLst>
          <pc:docMk/>
          <pc:sldMk cId="1797314324" sldId="289"/>
        </pc:sldMkLst>
        <pc:spChg chg="mod">
          <ac:chgData name="Schilling, Geoff (Curriculum Development)" userId="9147261c-0027-4955-b2a6-c80652defa48" providerId="ADAL" clId="{D1EE1110-7BC4-474D-8A85-C16E5BE27906}" dt="2022-03-07T01:54:02.822" v="139" actId="20577"/>
          <ac:spMkLst>
            <pc:docMk/>
            <pc:sldMk cId="1797314324" sldId="289"/>
            <ac:spMk id="3" creationId="{321CA441-10B0-4FCC-85D5-B4909CFEF6F8}"/>
          </ac:spMkLst>
        </pc:spChg>
        <pc:spChg chg="del">
          <ac:chgData name="Schilling, Geoff (Curriculum Development)" userId="9147261c-0027-4955-b2a6-c80652defa48" providerId="ADAL" clId="{D1EE1110-7BC4-474D-8A85-C16E5BE27906}" dt="2022-03-07T00:42:46.294" v="50" actId="478"/>
          <ac:spMkLst>
            <pc:docMk/>
            <pc:sldMk cId="1797314324" sldId="289"/>
            <ac:spMk id="9" creationId="{CF70FC4C-98AA-4313-BB71-D6C218080C58}"/>
          </ac:spMkLst>
        </pc:spChg>
      </pc:sldChg>
      <pc:sldChg chg="delSp modSp mod addCm">
        <pc:chgData name="Schilling, Geoff (Curriculum Development)" userId="9147261c-0027-4955-b2a6-c80652defa48" providerId="ADAL" clId="{D1EE1110-7BC4-474D-8A85-C16E5BE27906}" dt="2022-03-07T04:21:07.925" v="158" actId="14100"/>
        <pc:sldMkLst>
          <pc:docMk/>
          <pc:sldMk cId="1344527706" sldId="291"/>
        </pc:sldMkLst>
        <pc:spChg chg="mod">
          <ac:chgData name="Schilling, Geoff (Curriculum Development)" userId="9147261c-0027-4955-b2a6-c80652defa48" providerId="ADAL" clId="{D1EE1110-7BC4-474D-8A85-C16E5BE27906}" dt="2022-03-07T04:21:07.925" v="158" actId="14100"/>
          <ac:spMkLst>
            <pc:docMk/>
            <pc:sldMk cId="1344527706" sldId="291"/>
            <ac:spMk id="2" creationId="{E73E419C-C66F-437B-AD47-0AAC8D0C2673}"/>
          </ac:spMkLst>
        </pc:spChg>
        <pc:spChg chg="mod">
          <ac:chgData name="Schilling, Geoff (Curriculum Development)" userId="9147261c-0027-4955-b2a6-c80652defa48" providerId="ADAL" clId="{D1EE1110-7BC4-474D-8A85-C16E5BE27906}" dt="2022-03-07T04:20:49.903" v="153"/>
          <ac:spMkLst>
            <pc:docMk/>
            <pc:sldMk cId="1344527706" sldId="291"/>
            <ac:spMk id="4" creationId="{40542E00-A5AB-4B7C-BE7F-796A28E5EAF5}"/>
          </ac:spMkLst>
        </pc:spChg>
        <pc:spChg chg="del">
          <ac:chgData name="Schilling, Geoff (Curriculum Development)" userId="9147261c-0027-4955-b2a6-c80652defa48" providerId="ADAL" clId="{D1EE1110-7BC4-474D-8A85-C16E5BE27906}" dt="2022-03-07T00:46:08.722" v="68" actId="478"/>
          <ac:spMkLst>
            <pc:docMk/>
            <pc:sldMk cId="1344527706" sldId="291"/>
            <ac:spMk id="7" creationId="{04614F4E-7798-4192-B8B3-D72FB19BB1AB}"/>
          </ac:spMkLst>
        </pc:spChg>
      </pc:sldChg>
      <pc:sldChg chg="delSp modSp mod addCm delCm">
        <pc:chgData name="Schilling, Geoff (Curriculum Development)" userId="9147261c-0027-4955-b2a6-c80652defa48" providerId="ADAL" clId="{D1EE1110-7BC4-474D-8A85-C16E5BE27906}" dt="2022-03-07T00:41:57.885" v="21"/>
        <pc:sldMkLst>
          <pc:docMk/>
          <pc:sldMk cId="1285265886" sldId="293"/>
        </pc:sldMkLst>
        <pc:spChg chg="mod">
          <ac:chgData name="Schilling, Geoff (Curriculum Development)" userId="9147261c-0027-4955-b2a6-c80652defa48" providerId="ADAL" clId="{D1EE1110-7BC4-474D-8A85-C16E5BE27906}" dt="2022-03-07T00:35:42.523" v="13" actId="1036"/>
          <ac:spMkLst>
            <pc:docMk/>
            <pc:sldMk cId="1285265886" sldId="293"/>
            <ac:spMk id="6" creationId="{99E32F13-9346-4FE6-B6C9-C07865EC90CF}"/>
          </ac:spMkLst>
        </pc:spChg>
        <pc:spChg chg="del">
          <ac:chgData name="Schilling, Geoff (Curriculum Development)" userId="9147261c-0027-4955-b2a6-c80652defa48" providerId="ADAL" clId="{D1EE1110-7BC4-474D-8A85-C16E5BE27906}" dt="2022-03-07T00:35:49.600" v="17" actId="478"/>
          <ac:spMkLst>
            <pc:docMk/>
            <pc:sldMk cId="1285265886" sldId="293"/>
            <ac:spMk id="8" creationId="{16A95EAE-F39C-423F-B4BA-529A9CC5F689}"/>
          </ac:spMkLst>
        </pc:spChg>
        <pc:spChg chg="mod">
          <ac:chgData name="Schilling, Geoff (Curriculum Development)" userId="9147261c-0027-4955-b2a6-c80652defa48" providerId="ADAL" clId="{D1EE1110-7BC4-474D-8A85-C16E5BE27906}" dt="2022-03-07T00:35:44.920" v="16" actId="1036"/>
          <ac:spMkLst>
            <pc:docMk/>
            <pc:sldMk cId="1285265886" sldId="293"/>
            <ac:spMk id="14" creationId="{FD3068C3-1B38-4A5A-8326-D710AC76AF71}"/>
          </ac:spMkLst>
        </pc:spChg>
      </pc:sldChg>
      <pc:sldChg chg="delSp modSp mod addCm">
        <pc:chgData name="Schilling, Geoff (Curriculum Development)" userId="9147261c-0027-4955-b2a6-c80652defa48" providerId="ADAL" clId="{D1EE1110-7BC4-474D-8A85-C16E5BE27906}" dt="2022-03-07T04:22:08.886" v="169" actId="20577"/>
        <pc:sldMkLst>
          <pc:docMk/>
          <pc:sldMk cId="1748830612" sldId="295"/>
        </pc:sldMkLst>
        <pc:spChg chg="del">
          <ac:chgData name="Schilling, Geoff (Curriculum Development)" userId="9147261c-0027-4955-b2a6-c80652defa48" providerId="ADAL" clId="{D1EE1110-7BC4-474D-8A85-C16E5BE27906}" dt="2022-03-07T00:57:04.939" v="111" actId="478"/>
          <ac:spMkLst>
            <pc:docMk/>
            <pc:sldMk cId="1748830612" sldId="295"/>
            <ac:spMk id="5" creationId="{6E5940BC-AC0F-4868-B30F-363E7760FC04}"/>
          </ac:spMkLst>
        </pc:spChg>
        <pc:spChg chg="mod">
          <ac:chgData name="Schilling, Geoff (Curriculum Development)" userId="9147261c-0027-4955-b2a6-c80652defa48" providerId="ADAL" clId="{D1EE1110-7BC4-474D-8A85-C16E5BE27906}" dt="2022-03-07T04:22:08.886" v="169" actId="20577"/>
          <ac:spMkLst>
            <pc:docMk/>
            <pc:sldMk cId="1748830612" sldId="295"/>
            <ac:spMk id="8" creationId="{91B8BE5F-4864-4387-974B-0848BDF5D2F6}"/>
          </ac:spMkLst>
        </pc:spChg>
      </pc:sldChg>
    </pc:docChg>
  </pc:docChgLst>
  <pc:docChgLst>
    <pc:chgData name="Leary, Nicole (Curriculum Support)" userId="01b25bfb-c137-4a94-ade9-ed5cf1ed147c" providerId="ADAL" clId="{5A850BBD-58B0-4C4D-B05A-EEC9EC5483F4}"/>
    <pc:docChg chg="undo redo custSel addSld delSld modSld sldOrd">
      <pc:chgData name="Leary, Nicole (Curriculum Support)" userId="01b25bfb-c137-4a94-ade9-ed5cf1ed147c" providerId="ADAL" clId="{5A850BBD-58B0-4C4D-B05A-EEC9EC5483F4}" dt="2022-01-21T05:55:07.269" v="3261" actId="2696"/>
      <pc:docMkLst>
        <pc:docMk/>
      </pc:docMkLst>
      <pc:sldChg chg="modSp mod">
        <pc:chgData name="Leary, Nicole (Curriculum Support)" userId="01b25bfb-c137-4a94-ade9-ed5cf1ed147c" providerId="ADAL" clId="{5A850BBD-58B0-4C4D-B05A-EEC9EC5483F4}" dt="2022-01-21T05:02:11.070" v="2342" actId="20577"/>
        <pc:sldMkLst>
          <pc:docMk/>
          <pc:sldMk cId="3271941629" sldId="269"/>
        </pc:sldMkLst>
        <pc:spChg chg="mod">
          <ac:chgData name="Leary, Nicole (Curriculum Support)" userId="01b25bfb-c137-4a94-ade9-ed5cf1ed147c" providerId="ADAL" clId="{5A850BBD-58B0-4C4D-B05A-EEC9EC5483F4}" dt="2022-01-21T05:02:11.070" v="2342" actId="20577"/>
          <ac:spMkLst>
            <pc:docMk/>
            <pc:sldMk cId="3271941629" sldId="269"/>
            <ac:spMk id="3" creationId="{B9A72951-2ACF-4398-A43E-AB03420C26F3}"/>
          </ac:spMkLst>
        </pc:spChg>
      </pc:sldChg>
      <pc:sldChg chg="modSp del mod">
        <pc:chgData name="Leary, Nicole (Curriculum Support)" userId="01b25bfb-c137-4a94-ade9-ed5cf1ed147c" providerId="ADAL" clId="{5A850BBD-58B0-4C4D-B05A-EEC9EC5483F4}" dt="2022-01-21T04:45:24.792" v="2298" actId="2696"/>
        <pc:sldMkLst>
          <pc:docMk/>
          <pc:sldMk cId="1412376001" sldId="270"/>
        </pc:sldMkLst>
        <pc:spChg chg="mod">
          <ac:chgData name="Leary, Nicole (Curriculum Support)" userId="01b25bfb-c137-4a94-ade9-ed5cf1ed147c" providerId="ADAL" clId="{5A850BBD-58B0-4C4D-B05A-EEC9EC5483F4}" dt="2022-01-21T04:45:03.193" v="2296" actId="20577"/>
          <ac:spMkLst>
            <pc:docMk/>
            <pc:sldMk cId="1412376001" sldId="270"/>
            <ac:spMk id="2" creationId="{9C8D727A-6CAF-456E-B3A9-979F490CC112}"/>
          </ac:spMkLst>
        </pc:spChg>
      </pc:sldChg>
      <pc:sldChg chg="modSp mod modAnim">
        <pc:chgData name="Leary, Nicole (Curriculum Support)" userId="01b25bfb-c137-4a94-ade9-ed5cf1ed147c" providerId="ADAL" clId="{5A850BBD-58B0-4C4D-B05A-EEC9EC5483F4}" dt="2022-01-20T05:17:00.794" v="3"/>
        <pc:sldMkLst>
          <pc:docMk/>
          <pc:sldMk cId="317936319" sldId="279"/>
        </pc:sldMkLst>
        <pc:picChg chg="mod">
          <ac:chgData name="Leary, Nicole (Curriculum Support)" userId="01b25bfb-c137-4a94-ade9-ed5cf1ed147c" providerId="ADAL" clId="{5A850BBD-58B0-4C4D-B05A-EEC9EC5483F4}" dt="2022-01-20T05:16:48" v="2" actId="1076"/>
          <ac:picMkLst>
            <pc:docMk/>
            <pc:sldMk cId="317936319" sldId="279"/>
            <ac:picMk id="2" creationId="{29A2B91B-E730-4532-B7DB-51CDB9F87EA2}"/>
          </ac:picMkLst>
        </pc:picChg>
      </pc:sldChg>
      <pc:sldChg chg="add">
        <pc:chgData name="Leary, Nicole (Curriculum Support)" userId="01b25bfb-c137-4a94-ade9-ed5cf1ed147c" providerId="ADAL" clId="{5A850BBD-58B0-4C4D-B05A-EEC9EC5483F4}" dt="2022-01-20T05:15:46.167" v="1"/>
        <pc:sldMkLst>
          <pc:docMk/>
          <pc:sldMk cId="219237934" sldId="280"/>
        </pc:sldMkLst>
      </pc:sldChg>
      <pc:sldChg chg="modSp new mod">
        <pc:chgData name="Leary, Nicole (Curriculum Support)" userId="01b25bfb-c137-4a94-ade9-ed5cf1ed147c" providerId="ADAL" clId="{5A850BBD-58B0-4C4D-B05A-EEC9EC5483F4}" dt="2022-01-21T05:22:59.258" v="2822" actId="6549"/>
        <pc:sldMkLst>
          <pc:docMk/>
          <pc:sldMk cId="2415977912" sldId="281"/>
        </pc:sldMkLst>
        <pc:spChg chg="mod">
          <ac:chgData name="Leary, Nicole (Curriculum Support)" userId="01b25bfb-c137-4a94-ade9-ed5cf1ed147c" providerId="ADAL" clId="{5A850BBD-58B0-4C4D-B05A-EEC9EC5483F4}" dt="2022-01-21T05:22:59.258" v="2822" actId="6549"/>
          <ac:spMkLst>
            <pc:docMk/>
            <pc:sldMk cId="2415977912" sldId="281"/>
            <ac:spMk id="2" creationId="{0C065798-9383-44B2-A597-9530FEAE7697}"/>
          </ac:spMkLst>
        </pc:spChg>
        <pc:spChg chg="mod">
          <ac:chgData name="Leary, Nicole (Curriculum Support)" userId="01b25bfb-c137-4a94-ade9-ed5cf1ed147c" providerId="ADAL" clId="{5A850BBD-58B0-4C4D-B05A-EEC9EC5483F4}" dt="2022-01-21T03:50:52.251" v="1201" actId="5793"/>
          <ac:spMkLst>
            <pc:docMk/>
            <pc:sldMk cId="2415977912" sldId="281"/>
            <ac:spMk id="3" creationId="{49F552EE-921B-448F-AA17-854AA0FD0E8D}"/>
          </ac:spMkLst>
        </pc:spChg>
      </pc:sldChg>
      <pc:sldChg chg="addSp delSp modSp new mod">
        <pc:chgData name="Leary, Nicole (Curriculum Support)" userId="01b25bfb-c137-4a94-ade9-ed5cf1ed147c" providerId="ADAL" clId="{5A850BBD-58B0-4C4D-B05A-EEC9EC5483F4}" dt="2022-01-21T03:48:22.818" v="1139" actId="14100"/>
        <pc:sldMkLst>
          <pc:docMk/>
          <pc:sldMk cId="179496102" sldId="282"/>
        </pc:sldMkLst>
        <pc:spChg chg="mod">
          <ac:chgData name="Leary, Nicole (Curriculum Support)" userId="01b25bfb-c137-4a94-ade9-ed5cf1ed147c" providerId="ADAL" clId="{5A850BBD-58B0-4C4D-B05A-EEC9EC5483F4}" dt="2022-01-21T03:48:22.818" v="1139" actId="14100"/>
          <ac:spMkLst>
            <pc:docMk/>
            <pc:sldMk cId="179496102" sldId="282"/>
            <ac:spMk id="2" creationId="{B59DC809-D784-4EF1-A98C-14B6103CC07F}"/>
          </ac:spMkLst>
        </pc:spChg>
        <pc:spChg chg="del">
          <ac:chgData name="Leary, Nicole (Curriculum Support)" userId="01b25bfb-c137-4a94-ade9-ed5cf1ed147c" providerId="ADAL" clId="{5A850BBD-58B0-4C4D-B05A-EEC9EC5483F4}" dt="2022-01-21T03:21:56.028" v="418" actId="3680"/>
          <ac:spMkLst>
            <pc:docMk/>
            <pc:sldMk cId="179496102" sldId="282"/>
            <ac:spMk id="3" creationId="{5C14A722-A3CA-472D-B0C1-EE07DAAC5DDF}"/>
          </ac:spMkLst>
        </pc:spChg>
        <pc:graphicFrameChg chg="add mod ord modGraphic">
          <ac:chgData name="Leary, Nicole (Curriculum Support)" userId="01b25bfb-c137-4a94-ade9-ed5cf1ed147c" providerId="ADAL" clId="{5A850BBD-58B0-4C4D-B05A-EEC9EC5483F4}" dt="2022-01-21T03:47:59.409" v="1138" actId="14100"/>
          <ac:graphicFrameMkLst>
            <pc:docMk/>
            <pc:sldMk cId="179496102" sldId="282"/>
            <ac:graphicFrameMk id="4" creationId="{69C69986-E965-4ED7-B246-8C97DB69FDB8}"/>
          </ac:graphicFrameMkLst>
        </pc:graphicFrameChg>
      </pc:sldChg>
      <pc:sldChg chg="modSp add del mod">
        <pc:chgData name="Leary, Nicole (Curriculum Support)" userId="01b25bfb-c137-4a94-ade9-ed5cf1ed147c" providerId="ADAL" clId="{5A850BBD-58B0-4C4D-B05A-EEC9EC5483F4}" dt="2022-01-21T05:53:25.207" v="3184" actId="14100"/>
        <pc:sldMkLst>
          <pc:docMk/>
          <pc:sldMk cId="2525575439" sldId="283"/>
        </pc:sldMkLst>
        <pc:spChg chg="mod">
          <ac:chgData name="Leary, Nicole (Curriculum Support)" userId="01b25bfb-c137-4a94-ade9-ed5cf1ed147c" providerId="ADAL" clId="{5A850BBD-58B0-4C4D-B05A-EEC9EC5483F4}" dt="2022-01-21T03:48:49.525" v="1143" actId="14100"/>
          <ac:spMkLst>
            <pc:docMk/>
            <pc:sldMk cId="2525575439" sldId="283"/>
            <ac:spMk id="2" creationId="{B59DC809-D784-4EF1-A98C-14B6103CC07F}"/>
          </ac:spMkLst>
        </pc:spChg>
        <pc:graphicFrameChg chg="mod modGraphic">
          <ac:chgData name="Leary, Nicole (Curriculum Support)" userId="01b25bfb-c137-4a94-ade9-ed5cf1ed147c" providerId="ADAL" clId="{5A850BBD-58B0-4C4D-B05A-EEC9EC5483F4}" dt="2022-01-21T05:53:25.207" v="3184" actId="14100"/>
          <ac:graphicFrameMkLst>
            <pc:docMk/>
            <pc:sldMk cId="2525575439" sldId="283"/>
            <ac:graphicFrameMk id="4" creationId="{69C69986-E965-4ED7-B246-8C97DB69FDB8}"/>
          </ac:graphicFrameMkLst>
        </pc:graphicFrameChg>
      </pc:sldChg>
      <pc:sldChg chg="modSp new mod">
        <pc:chgData name="Leary, Nicole (Curriculum Support)" userId="01b25bfb-c137-4a94-ade9-ed5cf1ed147c" providerId="ADAL" clId="{5A850BBD-58B0-4C4D-B05A-EEC9EC5483F4}" dt="2022-01-21T05:55:01.366" v="3260" actId="20577"/>
        <pc:sldMkLst>
          <pc:docMk/>
          <pc:sldMk cId="1918097349" sldId="284"/>
        </pc:sldMkLst>
        <pc:spChg chg="mod">
          <ac:chgData name="Leary, Nicole (Curriculum Support)" userId="01b25bfb-c137-4a94-ade9-ed5cf1ed147c" providerId="ADAL" clId="{5A850BBD-58B0-4C4D-B05A-EEC9EC5483F4}" dt="2022-01-21T04:45:30.780" v="2310" actId="20577"/>
          <ac:spMkLst>
            <pc:docMk/>
            <pc:sldMk cId="1918097349" sldId="284"/>
            <ac:spMk id="2" creationId="{A84223D0-55D2-4972-99FB-918DA407E06E}"/>
          </ac:spMkLst>
        </pc:spChg>
        <pc:spChg chg="mod">
          <ac:chgData name="Leary, Nicole (Curriculum Support)" userId="01b25bfb-c137-4a94-ade9-ed5cf1ed147c" providerId="ADAL" clId="{5A850BBD-58B0-4C4D-B05A-EEC9EC5483F4}" dt="2022-01-21T05:55:01.366" v="3260" actId="20577"/>
          <ac:spMkLst>
            <pc:docMk/>
            <pc:sldMk cId="1918097349" sldId="284"/>
            <ac:spMk id="3" creationId="{028E1204-E06E-4413-9BF8-12611BD2BA88}"/>
          </ac:spMkLst>
        </pc:spChg>
      </pc:sldChg>
      <pc:sldChg chg="modSp new del mod ord">
        <pc:chgData name="Leary, Nicole (Curriculum Support)" userId="01b25bfb-c137-4a94-ade9-ed5cf1ed147c" providerId="ADAL" clId="{5A850BBD-58B0-4C4D-B05A-EEC9EC5483F4}" dt="2022-01-21T05:55:07.269" v="3261" actId="2696"/>
        <pc:sldMkLst>
          <pc:docMk/>
          <pc:sldMk cId="2795387739" sldId="285"/>
        </pc:sldMkLst>
        <pc:spChg chg="mod">
          <ac:chgData name="Leary, Nicole (Curriculum Support)" userId="01b25bfb-c137-4a94-ade9-ed5cf1ed147c" providerId="ADAL" clId="{5A850BBD-58B0-4C4D-B05A-EEC9EC5483F4}" dt="2022-01-21T05:43:32.457" v="2892" actId="5793"/>
          <ac:spMkLst>
            <pc:docMk/>
            <pc:sldMk cId="2795387739" sldId="285"/>
            <ac:spMk id="3" creationId="{562145A1-0B6C-4800-BF8C-E134F20828CC}"/>
          </ac:spMkLst>
        </pc:spChg>
      </pc:sldChg>
      <pc:sldChg chg="addSp delSp modSp add mod delAnim modAnim chgLayout">
        <pc:chgData name="Leary, Nicole (Curriculum Support)" userId="01b25bfb-c137-4a94-ade9-ed5cf1ed147c" providerId="ADAL" clId="{5A850BBD-58B0-4C4D-B05A-EEC9EC5483F4}" dt="2022-01-21T05:50:01.791" v="3181" actId="1076"/>
        <pc:sldMkLst>
          <pc:docMk/>
          <pc:sldMk cId="3222262636" sldId="286"/>
        </pc:sldMkLst>
        <pc:spChg chg="add del mod">
          <ac:chgData name="Leary, Nicole (Curriculum Support)" userId="01b25bfb-c137-4a94-ade9-ed5cf1ed147c" providerId="ADAL" clId="{5A850BBD-58B0-4C4D-B05A-EEC9EC5483F4}" dt="2022-01-21T05:49:10.102" v="3141" actId="6264"/>
          <ac:spMkLst>
            <pc:docMk/>
            <pc:sldMk cId="3222262636" sldId="286"/>
            <ac:spMk id="2" creationId="{8E7CBE37-85C6-48E4-A6C4-820A46D29B27}"/>
          </ac:spMkLst>
        </pc:spChg>
        <pc:spChg chg="mod ord">
          <ac:chgData name="Leary, Nicole (Curriculum Support)" userId="01b25bfb-c137-4a94-ade9-ed5cf1ed147c" providerId="ADAL" clId="{5A850BBD-58B0-4C4D-B05A-EEC9EC5483F4}" dt="2022-01-21T05:49:51.099" v="3180" actId="27636"/>
          <ac:spMkLst>
            <pc:docMk/>
            <pc:sldMk cId="3222262636" sldId="286"/>
            <ac:spMk id="3" creationId="{EFC48AF8-906B-4044-A874-F036641A24F8}"/>
          </ac:spMkLst>
        </pc:spChg>
        <pc:spChg chg="add del mod">
          <ac:chgData name="Leary, Nicole (Curriculum Support)" userId="01b25bfb-c137-4a94-ade9-ed5cf1ed147c" providerId="ADAL" clId="{5A850BBD-58B0-4C4D-B05A-EEC9EC5483F4}" dt="2022-01-21T05:49:10.102" v="3141" actId="6264"/>
          <ac:spMkLst>
            <pc:docMk/>
            <pc:sldMk cId="3222262636" sldId="286"/>
            <ac:spMk id="5" creationId="{B91B9372-2E5B-4591-908B-645F7CD568CF}"/>
          </ac:spMkLst>
        </pc:spChg>
        <pc:spChg chg="add mod ord">
          <ac:chgData name="Leary, Nicole (Curriculum Support)" userId="01b25bfb-c137-4a94-ade9-ed5cf1ed147c" providerId="ADAL" clId="{5A850BBD-58B0-4C4D-B05A-EEC9EC5483F4}" dt="2022-01-21T05:49:10.102" v="3141" actId="6264"/>
          <ac:spMkLst>
            <pc:docMk/>
            <pc:sldMk cId="3222262636" sldId="286"/>
            <ac:spMk id="6" creationId="{632A2677-0B98-45F4-BBFC-9348DA488990}"/>
          </ac:spMkLst>
        </pc:spChg>
        <pc:spChg chg="mod ord">
          <ac:chgData name="Leary, Nicole (Curriculum Support)" userId="01b25bfb-c137-4a94-ade9-ed5cf1ed147c" providerId="ADAL" clId="{5A850BBD-58B0-4C4D-B05A-EEC9EC5483F4}" dt="2022-01-21T05:49:38.854" v="3178" actId="20577"/>
          <ac:spMkLst>
            <pc:docMk/>
            <pc:sldMk cId="3222262636" sldId="286"/>
            <ac:spMk id="8" creationId="{31E5F79F-99A4-46ED-ABD4-E63375730CC0}"/>
          </ac:spMkLst>
        </pc:spChg>
        <pc:picChg chg="del">
          <ac:chgData name="Leary, Nicole (Curriculum Support)" userId="01b25bfb-c137-4a94-ade9-ed5cf1ed147c" providerId="ADAL" clId="{5A850BBD-58B0-4C4D-B05A-EEC9EC5483F4}" dt="2022-01-21T05:46:46.199" v="2911" actId="21"/>
          <ac:picMkLst>
            <pc:docMk/>
            <pc:sldMk cId="3222262636" sldId="286"/>
            <ac:picMk id="4" creationId="{9E617674-53A5-4A4E-9CD9-A8CB2EB8CACF}"/>
          </ac:picMkLst>
        </pc:picChg>
        <pc:picChg chg="add del mod">
          <ac:chgData name="Leary, Nicole (Curriculum Support)" userId="01b25bfb-c137-4a94-ade9-ed5cf1ed147c" providerId="ADAL" clId="{5A850BBD-58B0-4C4D-B05A-EEC9EC5483F4}" dt="2022-01-21T05:49:00.265" v="3140" actId="21"/>
          <ac:picMkLst>
            <pc:docMk/>
            <pc:sldMk cId="3222262636" sldId="286"/>
            <ac:picMk id="7" creationId="{C2C2A030-A4BF-4C25-9629-CD14D35AF1A0}"/>
          </ac:picMkLst>
        </pc:picChg>
        <pc:picChg chg="mod">
          <ac:chgData name="Leary, Nicole (Curriculum Support)" userId="01b25bfb-c137-4a94-ade9-ed5cf1ed147c" providerId="ADAL" clId="{5A850BBD-58B0-4C4D-B05A-EEC9EC5483F4}" dt="2022-01-21T05:50:01.791" v="3181" actId="1076"/>
          <ac:picMkLst>
            <pc:docMk/>
            <pc:sldMk cId="3222262636" sldId="286"/>
            <ac:picMk id="10" creationId="{2E5FEEF1-8251-478D-A26A-E02A88DC0A2D}"/>
          </ac:picMkLst>
        </pc:picChg>
      </pc:sldChg>
      <pc:sldChg chg="add">
        <pc:chgData name="Leary, Nicole (Curriculum Support)" userId="01b25bfb-c137-4a94-ade9-ed5cf1ed147c" providerId="ADAL" clId="{5A850BBD-58B0-4C4D-B05A-EEC9EC5483F4}" dt="2022-01-21T05:54:07.128" v="3185" actId="2890"/>
        <pc:sldMkLst>
          <pc:docMk/>
          <pc:sldMk cId="2383333298" sldId="287"/>
        </pc:sldMkLst>
      </pc:sldChg>
    </pc:docChg>
  </pc:docChgLst>
  <pc:docChgLst>
    <pc:chgData name="Leary, Nicole (Curriculum Support)" userId="01b25bfb-c137-4a94-ade9-ed5cf1ed147c" providerId="ADAL" clId="{8D1730EB-C910-4302-9084-0E09983E6BC7}"/>
    <pc:docChg chg="undo redo custSel addSld delSld modSld sldOrd">
      <pc:chgData name="Leary, Nicole (Curriculum Support)" userId="01b25bfb-c137-4a94-ade9-ed5cf1ed147c" providerId="ADAL" clId="{8D1730EB-C910-4302-9084-0E09983E6BC7}" dt="2022-01-28T02:40:02.292" v="10984" actId="1076"/>
      <pc:docMkLst>
        <pc:docMk/>
      </pc:docMkLst>
      <pc:sldChg chg="modSp mod modAnim">
        <pc:chgData name="Leary, Nicole (Curriculum Support)" userId="01b25bfb-c137-4a94-ade9-ed5cf1ed147c" providerId="ADAL" clId="{8D1730EB-C910-4302-9084-0E09983E6BC7}" dt="2022-01-27T05:15:39.684" v="10620"/>
        <pc:sldMkLst>
          <pc:docMk/>
          <pc:sldMk cId="3641841233" sldId="268"/>
        </pc:sldMkLst>
        <pc:spChg chg="mod">
          <ac:chgData name="Leary, Nicole (Curriculum Support)" userId="01b25bfb-c137-4a94-ade9-ed5cf1ed147c" providerId="ADAL" clId="{8D1730EB-C910-4302-9084-0E09983E6BC7}" dt="2022-01-24T05:13:48.535" v="70" actId="20577"/>
          <ac:spMkLst>
            <pc:docMk/>
            <pc:sldMk cId="3641841233" sldId="268"/>
            <ac:spMk id="3" creationId="{4CD1DB66-0417-403D-8A90-5058DCCE5EB7}"/>
          </ac:spMkLst>
        </pc:spChg>
        <pc:picChg chg="mod">
          <ac:chgData name="Leary, Nicole (Curriculum Support)" userId="01b25bfb-c137-4a94-ade9-ed5cf1ed147c" providerId="ADAL" clId="{8D1730EB-C910-4302-9084-0E09983E6BC7}" dt="2022-01-27T05:15:34.427" v="10619" actId="1076"/>
          <ac:picMkLst>
            <pc:docMk/>
            <pc:sldMk cId="3641841233" sldId="268"/>
            <ac:picMk id="5" creationId="{C4D9CE48-9B7E-419D-BE01-25E7F5488491}"/>
          </ac:picMkLst>
        </pc:picChg>
      </pc:sldChg>
      <pc:sldChg chg="delSp modSp mod delAnim modAnim">
        <pc:chgData name="Leary, Nicole (Curriculum Support)" userId="01b25bfb-c137-4a94-ade9-ed5cf1ed147c" providerId="ADAL" clId="{8D1730EB-C910-4302-9084-0E09983E6BC7}" dt="2022-01-26T02:09:06.536" v="7554"/>
        <pc:sldMkLst>
          <pc:docMk/>
          <pc:sldMk cId="3271941629" sldId="269"/>
        </pc:sldMkLst>
        <pc:spChg chg="mod">
          <ac:chgData name="Leary, Nicole (Curriculum Support)" userId="01b25bfb-c137-4a94-ade9-ed5cf1ed147c" providerId="ADAL" clId="{8D1730EB-C910-4302-9084-0E09983E6BC7}" dt="2022-01-24T05:15:07.509" v="169" actId="20577"/>
          <ac:spMkLst>
            <pc:docMk/>
            <pc:sldMk cId="3271941629" sldId="269"/>
            <ac:spMk id="3" creationId="{B9A72951-2ACF-4398-A43E-AB03420C26F3}"/>
          </ac:spMkLst>
        </pc:spChg>
        <pc:picChg chg="del">
          <ac:chgData name="Leary, Nicole (Curriculum Support)" userId="01b25bfb-c137-4a94-ade9-ed5cf1ed147c" providerId="ADAL" clId="{8D1730EB-C910-4302-9084-0E09983E6BC7}" dt="2022-01-26T02:07:47.356" v="7552" actId="21"/>
          <ac:picMkLst>
            <pc:docMk/>
            <pc:sldMk cId="3271941629" sldId="269"/>
            <ac:picMk id="4" creationId="{5ABAF966-73B4-45B1-B714-FEC3C094528B}"/>
          </ac:picMkLst>
        </pc:picChg>
        <pc:picChg chg="mod">
          <ac:chgData name="Leary, Nicole (Curriculum Support)" userId="01b25bfb-c137-4a94-ade9-ed5cf1ed147c" providerId="ADAL" clId="{8D1730EB-C910-4302-9084-0E09983E6BC7}" dt="2022-01-26T02:09:01.361" v="7553" actId="1076"/>
          <ac:picMkLst>
            <pc:docMk/>
            <pc:sldMk cId="3271941629" sldId="269"/>
            <ac:picMk id="5" creationId="{2E3F9480-1640-408A-BD0C-EBE1AAAD522B}"/>
          </ac:picMkLst>
        </pc:picChg>
      </pc:sldChg>
      <pc:sldChg chg="modSp del mod">
        <pc:chgData name="Leary, Nicole (Curriculum Support)" userId="01b25bfb-c137-4a94-ade9-ed5cf1ed147c" providerId="ADAL" clId="{8D1730EB-C910-4302-9084-0E09983E6BC7}" dt="2022-01-25T04:02:06.772" v="1287" actId="2696"/>
        <pc:sldMkLst>
          <pc:docMk/>
          <pc:sldMk cId="1240729012" sldId="271"/>
        </pc:sldMkLst>
        <pc:spChg chg="mod">
          <ac:chgData name="Leary, Nicole (Curriculum Support)" userId="01b25bfb-c137-4a94-ade9-ed5cf1ed147c" providerId="ADAL" clId="{8D1730EB-C910-4302-9084-0E09983E6BC7}" dt="2022-01-25T01:51:08.414" v="920" actId="20577"/>
          <ac:spMkLst>
            <pc:docMk/>
            <pc:sldMk cId="1240729012" sldId="271"/>
            <ac:spMk id="2" creationId="{DF6A23FF-8701-4A78-97ED-D413C2A45D72}"/>
          </ac:spMkLst>
        </pc:spChg>
      </pc:sldChg>
      <pc:sldChg chg="addSp delSp modSp mod delAnim modAnim modNotesTx">
        <pc:chgData name="Leary, Nicole (Curriculum Support)" userId="01b25bfb-c137-4a94-ade9-ed5cf1ed147c" providerId="ADAL" clId="{8D1730EB-C910-4302-9084-0E09983E6BC7}" dt="2022-01-27T06:07:13.017" v="10921" actId="6549"/>
        <pc:sldMkLst>
          <pc:docMk/>
          <pc:sldMk cId="926289521" sldId="272"/>
        </pc:sldMkLst>
        <pc:spChg chg="mod">
          <ac:chgData name="Leary, Nicole (Curriculum Support)" userId="01b25bfb-c137-4a94-ade9-ed5cf1ed147c" providerId="ADAL" clId="{8D1730EB-C910-4302-9084-0E09983E6BC7}" dt="2022-01-26T03:53:14.135" v="8267" actId="20577"/>
          <ac:spMkLst>
            <pc:docMk/>
            <pc:sldMk cId="926289521" sldId="272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8D1730EB-C910-4302-9084-0E09983E6BC7}" dt="2022-01-25T00:58:17.011" v="738" actId="21"/>
          <ac:spMkLst>
            <pc:docMk/>
            <pc:sldMk cId="926289521" sldId="272"/>
            <ac:spMk id="3" creationId="{74E37B85-1DCD-4B57-A3CF-B72A6555EB61}"/>
          </ac:spMkLst>
        </pc:spChg>
        <pc:spChg chg="del mod">
          <ac:chgData name="Leary, Nicole (Curriculum Support)" userId="01b25bfb-c137-4a94-ade9-ed5cf1ed147c" providerId="ADAL" clId="{8D1730EB-C910-4302-9084-0E09983E6BC7}" dt="2022-01-26T21:45:23.240" v="9125" actId="478"/>
          <ac:spMkLst>
            <pc:docMk/>
            <pc:sldMk cId="926289521" sldId="272"/>
            <ac:spMk id="4" creationId="{55FE3B4A-74B2-455A-B095-B6C3F7AF460D}"/>
          </ac:spMkLst>
        </pc:spChg>
        <pc:spChg chg="add mod">
          <ac:chgData name="Leary, Nicole (Curriculum Support)" userId="01b25bfb-c137-4a94-ade9-ed5cf1ed147c" providerId="ADAL" clId="{8D1730EB-C910-4302-9084-0E09983E6BC7}" dt="2022-01-25T00:46:42.624" v="734" actId="20578"/>
          <ac:spMkLst>
            <pc:docMk/>
            <pc:sldMk cId="926289521" sldId="272"/>
            <ac:spMk id="6" creationId="{791DAF95-2517-4561-8114-701FCBF2F607}"/>
          </ac:spMkLst>
        </pc:spChg>
        <pc:spChg chg="add mod">
          <ac:chgData name="Leary, Nicole (Curriculum Support)" userId="01b25bfb-c137-4a94-ade9-ed5cf1ed147c" providerId="ADAL" clId="{8D1730EB-C910-4302-9084-0E09983E6BC7}" dt="2022-01-26T21:47:30.685" v="9275"/>
          <ac:spMkLst>
            <pc:docMk/>
            <pc:sldMk cId="926289521" sldId="272"/>
            <ac:spMk id="12" creationId="{97778B0C-E19D-4ECF-B4B2-5DE325E5E112}"/>
          </ac:spMkLst>
        </pc:spChg>
        <pc:spChg chg="add mod">
          <ac:chgData name="Leary, Nicole (Curriculum Support)" userId="01b25bfb-c137-4a94-ade9-ed5cf1ed147c" providerId="ADAL" clId="{8D1730EB-C910-4302-9084-0E09983E6BC7}" dt="2022-01-26T21:49:09.098" v="9345" actId="20577"/>
          <ac:spMkLst>
            <pc:docMk/>
            <pc:sldMk cId="926289521" sldId="272"/>
            <ac:spMk id="13" creationId="{393B3F07-C2CA-47B3-905D-45C7BDE1E34D}"/>
          </ac:spMkLst>
        </pc:spChg>
        <pc:picChg chg="del mod">
          <ac:chgData name="Leary, Nicole (Curriculum Support)" userId="01b25bfb-c137-4a94-ade9-ed5cf1ed147c" providerId="ADAL" clId="{8D1730EB-C910-4302-9084-0E09983E6BC7}" dt="2022-01-27T06:03:25.575" v="10897" actId="21"/>
          <ac:picMkLst>
            <pc:docMk/>
            <pc:sldMk cId="926289521" sldId="272"/>
            <ac:picMk id="4" creationId="{5048B3DC-A9C0-4B19-B33D-5EE0EFCB9493}"/>
          </ac:picMkLst>
        </pc:picChg>
        <pc:picChg chg="del mod">
          <ac:chgData name="Leary, Nicole (Curriculum Support)" userId="01b25bfb-c137-4a94-ade9-ed5cf1ed147c" providerId="ADAL" clId="{8D1730EB-C910-4302-9084-0E09983E6BC7}" dt="2022-01-26T21:49:31.080" v="9346" actId="21"/>
          <ac:picMkLst>
            <pc:docMk/>
            <pc:sldMk cId="926289521" sldId="272"/>
            <ac:picMk id="5" creationId="{AF1B5CD6-AB8E-44CD-ABC9-1BCE6E1B3086}"/>
          </ac:picMkLst>
        </pc:picChg>
        <pc:picChg chg="del mod">
          <ac:chgData name="Leary, Nicole (Curriculum Support)" userId="01b25bfb-c137-4a94-ade9-ed5cf1ed147c" providerId="ADAL" clId="{8D1730EB-C910-4302-9084-0E09983E6BC7}" dt="2022-01-27T06:03:09.899" v="10894" actId="21"/>
          <ac:picMkLst>
            <pc:docMk/>
            <pc:sldMk cId="926289521" sldId="272"/>
            <ac:picMk id="5" creationId="{E1442AB7-947E-4068-86FB-A8181FAA57F4}"/>
          </ac:picMkLst>
        </pc:picChg>
        <pc:picChg chg="mod">
          <ac:chgData name="Leary, Nicole (Curriculum Support)" userId="01b25bfb-c137-4a94-ade9-ed5cf1ed147c" providerId="ADAL" clId="{8D1730EB-C910-4302-9084-0E09983E6BC7}" dt="2022-01-27T06:04:06.995" v="10898" actId="1076"/>
          <ac:picMkLst>
            <pc:docMk/>
            <pc:sldMk cId="926289521" sldId="272"/>
            <ac:picMk id="7" creationId="{D3C04DE7-9D8B-4472-A557-8D117D37ECC1}"/>
          </ac:picMkLst>
        </pc:picChg>
        <pc:picChg chg="add del mod">
          <ac:chgData name="Leary, Nicole (Curriculum Support)" userId="01b25bfb-c137-4a94-ade9-ed5cf1ed147c" providerId="ADAL" clId="{8D1730EB-C910-4302-9084-0E09983E6BC7}" dt="2022-01-26T21:44:31.633" v="9119" actId="478"/>
          <ac:picMkLst>
            <pc:docMk/>
            <pc:sldMk cId="926289521" sldId="272"/>
            <ac:picMk id="8" creationId="{B62AF7E2-5A2D-48D1-A6B4-A59DA02E1F13}"/>
          </ac:picMkLst>
        </pc:picChg>
        <pc:picChg chg="add mod">
          <ac:chgData name="Leary, Nicole (Curriculum Support)" userId="01b25bfb-c137-4a94-ade9-ed5cf1ed147c" providerId="ADAL" clId="{8D1730EB-C910-4302-9084-0E09983E6BC7}" dt="2022-01-26T21:45:28.420" v="9126" actId="1076"/>
          <ac:picMkLst>
            <pc:docMk/>
            <pc:sldMk cId="926289521" sldId="272"/>
            <ac:picMk id="9" creationId="{5D02E170-3ABC-48D8-B443-CC6CA298AD18}"/>
          </ac:picMkLst>
        </pc:picChg>
        <pc:picChg chg="add mod">
          <ac:chgData name="Leary, Nicole (Curriculum Support)" userId="01b25bfb-c137-4a94-ade9-ed5cf1ed147c" providerId="ADAL" clId="{8D1730EB-C910-4302-9084-0E09983E6BC7}" dt="2022-01-26T21:48:51.879" v="9341" actId="1076"/>
          <ac:picMkLst>
            <pc:docMk/>
            <pc:sldMk cId="926289521" sldId="272"/>
            <ac:picMk id="11" creationId="{67BB04E1-B8FC-4013-8AA5-1634AB9385C3}"/>
          </ac:picMkLst>
        </pc:picChg>
      </pc:sldChg>
      <pc:sldChg chg="addSp delSp modSp mod ord modAnim modNotes modNotesTx">
        <pc:chgData name="Leary, Nicole (Curriculum Support)" userId="01b25bfb-c137-4a94-ade9-ed5cf1ed147c" providerId="ADAL" clId="{8D1730EB-C910-4302-9084-0E09983E6BC7}" dt="2022-01-28T02:40:02.292" v="10984" actId="1076"/>
        <pc:sldMkLst>
          <pc:docMk/>
          <pc:sldMk cId="3545509799" sldId="273"/>
        </pc:sldMkLst>
        <pc:spChg chg="del">
          <ac:chgData name="Leary, Nicole (Curriculum Support)" userId="01b25bfb-c137-4a94-ade9-ed5cf1ed147c" providerId="ADAL" clId="{8D1730EB-C910-4302-9084-0E09983E6BC7}" dt="2022-01-26T04:18:56.318" v="8641" actId="478"/>
          <ac:spMkLst>
            <pc:docMk/>
            <pc:sldMk cId="3545509799" sldId="273"/>
            <ac:spMk id="2" creationId="{0325CD56-E5E4-4450-9C23-4AD2BF158BFA}"/>
          </ac:spMkLst>
        </pc:spChg>
        <pc:spChg chg="add mod">
          <ac:chgData name="Leary, Nicole (Curriculum Support)" userId="01b25bfb-c137-4a94-ade9-ed5cf1ed147c" providerId="ADAL" clId="{8D1730EB-C910-4302-9084-0E09983E6BC7}" dt="2022-01-28T02:40:02.292" v="10984" actId="1076"/>
          <ac:spMkLst>
            <pc:docMk/>
            <pc:sldMk cId="3545509799" sldId="273"/>
            <ac:spMk id="2" creationId="{32EFEF97-82A1-42BC-B9C8-7E22792A02BD}"/>
          </ac:spMkLst>
        </pc:spChg>
        <pc:spChg chg="del">
          <ac:chgData name="Leary, Nicole (Curriculum Support)" userId="01b25bfb-c137-4a94-ade9-ed5cf1ed147c" providerId="ADAL" clId="{8D1730EB-C910-4302-9084-0E09983E6BC7}" dt="2022-01-25T02:58:35.109" v="958" actId="931"/>
          <ac:spMkLst>
            <pc:docMk/>
            <pc:sldMk cId="3545509799" sldId="273"/>
            <ac:spMk id="3" creationId="{4C83C7C1-5388-4B2C-9729-FB42739C1C59}"/>
          </ac:spMkLst>
        </pc:spChg>
        <pc:picChg chg="mod">
          <ac:chgData name="Leary, Nicole (Curriculum Support)" userId="01b25bfb-c137-4a94-ade9-ed5cf1ed147c" providerId="ADAL" clId="{8D1730EB-C910-4302-9084-0E09983E6BC7}" dt="2022-01-26T04:18:19.579" v="8639" actId="1076"/>
          <ac:picMkLst>
            <pc:docMk/>
            <pc:sldMk cId="3545509799" sldId="273"/>
            <ac:picMk id="3" creationId="{2DCCFDDE-6954-4C9C-BA5F-6E88C515AE7E}"/>
          </ac:picMkLst>
        </pc:picChg>
        <pc:picChg chg="add mod">
          <ac:chgData name="Leary, Nicole (Curriculum Support)" userId="01b25bfb-c137-4a94-ade9-ed5cf1ed147c" providerId="ADAL" clId="{8D1730EB-C910-4302-9084-0E09983E6BC7}" dt="2022-01-26T04:19:00.505" v="8642" actId="1076"/>
          <ac:picMkLst>
            <pc:docMk/>
            <pc:sldMk cId="3545509799" sldId="273"/>
            <ac:picMk id="6" creationId="{DAB0EB90-84C4-4E22-BD36-C98F3FA3C3FD}"/>
          </ac:picMkLst>
        </pc:picChg>
      </pc:sldChg>
      <pc:sldChg chg="addSp delSp modSp mod modNotesTx">
        <pc:chgData name="Leary, Nicole (Curriculum Support)" userId="01b25bfb-c137-4a94-ade9-ed5cf1ed147c" providerId="ADAL" clId="{8D1730EB-C910-4302-9084-0E09983E6BC7}" dt="2022-01-27T06:07:31.501" v="10924" actId="6549"/>
        <pc:sldMkLst>
          <pc:docMk/>
          <pc:sldMk cId="3470132052" sldId="274"/>
        </pc:sldMkLst>
        <pc:spChg chg="mod">
          <ac:chgData name="Leary, Nicole (Curriculum Support)" userId="01b25bfb-c137-4a94-ade9-ed5cf1ed147c" providerId="ADAL" clId="{8D1730EB-C910-4302-9084-0E09983E6BC7}" dt="2022-01-26T23:27:34.273" v="9371" actId="20577"/>
          <ac:spMkLst>
            <pc:docMk/>
            <pc:sldMk cId="3470132052" sldId="274"/>
            <ac:spMk id="2" creationId="{1ACD57B9-35AB-4FA8-BD3C-C37EF930FF77}"/>
          </ac:spMkLst>
        </pc:spChg>
        <pc:spChg chg="del mod">
          <ac:chgData name="Leary, Nicole (Curriculum Support)" userId="01b25bfb-c137-4a94-ade9-ed5cf1ed147c" providerId="ADAL" clId="{8D1730EB-C910-4302-9084-0E09983E6BC7}" dt="2022-01-25T04:00:58.292" v="1282" actId="931"/>
          <ac:spMkLst>
            <pc:docMk/>
            <pc:sldMk cId="3470132052" sldId="274"/>
            <ac:spMk id="3" creationId="{08B4D9DA-9CA2-4FDF-A36B-F4619719ED20}"/>
          </ac:spMkLst>
        </pc:spChg>
        <pc:spChg chg="add del mod">
          <ac:chgData name="Leary, Nicole (Curriculum Support)" userId="01b25bfb-c137-4a94-ade9-ed5cf1ed147c" providerId="ADAL" clId="{8D1730EB-C910-4302-9084-0E09983E6BC7}" dt="2022-01-26T01:48:07.842" v="7035"/>
          <ac:spMkLst>
            <pc:docMk/>
            <pc:sldMk cId="3470132052" sldId="274"/>
            <ac:spMk id="3" creationId="{F474B404-052B-4476-A6B9-695FD5730D26}"/>
          </ac:spMkLst>
        </pc:spChg>
        <pc:spChg chg="del">
          <ac:chgData name="Leary, Nicole (Curriculum Support)" userId="01b25bfb-c137-4a94-ade9-ed5cf1ed147c" providerId="ADAL" clId="{8D1730EB-C910-4302-9084-0E09983E6BC7}" dt="2022-01-25T03:11:54.378" v="1059" actId="931"/>
          <ac:spMkLst>
            <pc:docMk/>
            <pc:sldMk cId="3470132052" sldId="274"/>
            <ac:spMk id="4" creationId="{CCD39E37-E8B3-4BE7-8BE7-72BA2C811154}"/>
          </ac:spMkLst>
        </pc:spChg>
        <pc:spChg chg="add mod">
          <ac:chgData name="Leary, Nicole (Curriculum Support)" userId="01b25bfb-c137-4a94-ade9-ed5cf1ed147c" providerId="ADAL" clId="{8D1730EB-C910-4302-9084-0E09983E6BC7}" dt="2022-01-27T06:00:31.513" v="10891" actId="20577"/>
          <ac:spMkLst>
            <pc:docMk/>
            <pc:sldMk cId="3470132052" sldId="274"/>
            <ac:spMk id="5" creationId="{5E907480-010F-49FB-8D7B-40A4AC93DFAC}"/>
          </ac:spMkLst>
        </pc:spChg>
        <pc:picChg chg="add mod">
          <ac:chgData name="Leary, Nicole (Curriculum Support)" userId="01b25bfb-c137-4a94-ade9-ed5cf1ed147c" providerId="ADAL" clId="{8D1730EB-C910-4302-9084-0E09983E6BC7}" dt="2022-01-25T22:16:29.935" v="5344" actId="14100"/>
          <ac:picMkLst>
            <pc:docMk/>
            <pc:sldMk cId="3470132052" sldId="274"/>
            <ac:picMk id="4" creationId="{D087DEA3-5FA3-4760-BEFE-CE84C1191EFE}"/>
          </ac:picMkLst>
        </pc:picChg>
        <pc:picChg chg="add mod">
          <ac:chgData name="Leary, Nicole (Curriculum Support)" userId="01b25bfb-c137-4a94-ade9-ed5cf1ed147c" providerId="ADAL" clId="{8D1730EB-C910-4302-9084-0E09983E6BC7}" dt="2022-01-25T03:13:00.298" v="1080" actId="14100"/>
          <ac:picMkLst>
            <pc:docMk/>
            <pc:sldMk cId="3470132052" sldId="274"/>
            <ac:picMk id="6" creationId="{9C1C5009-71E8-4827-8E0E-18C730DEEF4C}"/>
          </ac:picMkLst>
        </pc:picChg>
        <pc:picChg chg="mod">
          <ac:chgData name="Leary, Nicole (Curriculum Support)" userId="01b25bfb-c137-4a94-ade9-ed5cf1ed147c" providerId="ADAL" clId="{8D1730EB-C910-4302-9084-0E09983E6BC7}" dt="2022-01-26T04:22:16.080" v="8643" actId="1076"/>
          <ac:picMkLst>
            <pc:docMk/>
            <pc:sldMk cId="3470132052" sldId="274"/>
            <ac:picMk id="7" creationId="{2041C64B-9021-484F-8123-D3C68345BE01}"/>
          </ac:picMkLst>
        </pc:picChg>
        <pc:picChg chg="add mod">
          <ac:chgData name="Leary, Nicole (Curriculum Support)" userId="01b25bfb-c137-4a94-ade9-ed5cf1ed147c" providerId="ADAL" clId="{8D1730EB-C910-4302-9084-0E09983E6BC7}" dt="2022-01-25T04:01:05.589" v="1286" actId="14100"/>
          <ac:picMkLst>
            <pc:docMk/>
            <pc:sldMk cId="3470132052" sldId="274"/>
            <ac:picMk id="8" creationId="{74A6AFB6-139F-4841-8E4B-51BEAFF13303}"/>
          </ac:picMkLst>
        </pc:picChg>
      </pc:sldChg>
      <pc:sldChg chg="addSp delSp modSp del mod modAnim addCm">
        <pc:chgData name="Leary, Nicole (Curriculum Support)" userId="01b25bfb-c137-4a94-ade9-ed5cf1ed147c" providerId="ADAL" clId="{8D1730EB-C910-4302-9084-0E09983E6BC7}" dt="2022-01-25T23:52:36.398" v="6454" actId="2696"/>
        <pc:sldMkLst>
          <pc:docMk/>
          <pc:sldMk cId="1442714833" sldId="275"/>
        </pc:sldMkLst>
        <pc:spChg chg="del">
          <ac:chgData name="Leary, Nicole (Curriculum Support)" userId="01b25bfb-c137-4a94-ade9-ed5cf1ed147c" providerId="ADAL" clId="{8D1730EB-C910-4302-9084-0E09983E6BC7}" dt="2022-01-24T22:10:49.773" v="556"/>
          <ac:spMkLst>
            <pc:docMk/>
            <pc:sldMk cId="1442714833" sldId="275"/>
            <ac:spMk id="3" creationId="{17CEB548-A595-45DB-AED2-CD28775887BA}"/>
          </ac:spMkLst>
        </pc:spChg>
        <pc:spChg chg="del">
          <ac:chgData name="Leary, Nicole (Curriculum Support)" userId="01b25bfb-c137-4a94-ade9-ed5cf1ed147c" providerId="ADAL" clId="{8D1730EB-C910-4302-9084-0E09983E6BC7}" dt="2022-01-24T22:14:57.865" v="558" actId="478"/>
          <ac:spMkLst>
            <pc:docMk/>
            <pc:sldMk cId="1442714833" sldId="275"/>
            <ac:spMk id="4" creationId="{E9521F55-7281-4AA9-86CC-282FBB212C0E}"/>
          </ac:spMkLst>
        </pc:spChg>
        <pc:spChg chg="mod">
          <ac:chgData name="Leary, Nicole (Curriculum Support)" userId="01b25bfb-c137-4a94-ade9-ed5cf1ed147c" providerId="ADAL" clId="{8D1730EB-C910-4302-9084-0E09983E6BC7}" dt="2022-01-24T22:17:20.764" v="612" actId="114"/>
          <ac:spMkLst>
            <pc:docMk/>
            <pc:sldMk cId="1442714833" sldId="275"/>
            <ac:spMk id="5" creationId="{C895FB0B-DA2C-4BD8-8F08-AE3A75BABB4E}"/>
          </ac:spMkLst>
        </pc:spChg>
        <pc:spChg chg="add mod">
          <ac:chgData name="Leary, Nicole (Curriculum Support)" userId="01b25bfb-c137-4a94-ade9-ed5cf1ed147c" providerId="ADAL" clId="{8D1730EB-C910-4302-9084-0E09983E6BC7}" dt="2022-01-24T22:17:55.836" v="613" actId="767"/>
          <ac:spMkLst>
            <pc:docMk/>
            <pc:sldMk cId="1442714833" sldId="275"/>
            <ac:spMk id="7" creationId="{221B70ED-EE08-4891-A392-7491E239D853}"/>
          </ac:spMkLst>
        </pc:spChg>
        <pc:picChg chg="add mod">
          <ac:chgData name="Leary, Nicole (Curriculum Support)" userId="01b25bfb-c137-4a94-ade9-ed5cf1ed147c" providerId="ADAL" clId="{8D1730EB-C910-4302-9084-0E09983E6BC7}" dt="2022-01-24T22:10:49.773" v="556"/>
          <ac:picMkLst>
            <pc:docMk/>
            <pc:sldMk cId="1442714833" sldId="275"/>
            <ac:picMk id="6" creationId="{443226F4-BBE9-416D-B1D9-E26CE8832490}"/>
          </ac:picMkLst>
        </pc:picChg>
      </pc:sldChg>
      <pc:sldChg chg="del">
        <pc:chgData name="Leary, Nicole (Curriculum Support)" userId="01b25bfb-c137-4a94-ade9-ed5cf1ed147c" providerId="ADAL" clId="{8D1730EB-C910-4302-9084-0E09983E6BC7}" dt="2022-01-26T04:22:50.975" v="8644" actId="2696"/>
        <pc:sldMkLst>
          <pc:docMk/>
          <pc:sldMk cId="3545433890" sldId="276"/>
        </pc:sldMkLst>
      </pc:sldChg>
      <pc:sldChg chg="del">
        <pc:chgData name="Leary, Nicole (Curriculum Support)" userId="01b25bfb-c137-4a94-ade9-ed5cf1ed147c" providerId="ADAL" clId="{8D1730EB-C910-4302-9084-0E09983E6BC7}" dt="2022-01-26T04:22:54.597" v="8645" actId="2696"/>
        <pc:sldMkLst>
          <pc:docMk/>
          <pc:sldMk cId="3937057077" sldId="277"/>
        </pc:sldMkLst>
      </pc:sldChg>
      <pc:sldChg chg="addSp delSp modSp mod ord delAnim modAnim modNotes modNotesTx">
        <pc:chgData name="Leary, Nicole (Curriculum Support)" userId="01b25bfb-c137-4a94-ade9-ed5cf1ed147c" providerId="ADAL" clId="{8D1730EB-C910-4302-9084-0E09983E6BC7}" dt="2022-01-27T06:06:44.442" v="10917" actId="6549"/>
        <pc:sldMkLst>
          <pc:docMk/>
          <pc:sldMk cId="1161274651" sldId="278"/>
        </pc:sldMkLst>
        <pc:spChg chg="mod">
          <ac:chgData name="Leary, Nicole (Curriculum Support)" userId="01b25bfb-c137-4a94-ade9-ed5cf1ed147c" providerId="ADAL" clId="{8D1730EB-C910-4302-9084-0E09983E6BC7}" dt="2022-01-27T01:30:37.399" v="10259" actId="6549"/>
          <ac:spMkLst>
            <pc:docMk/>
            <pc:sldMk cId="1161274651" sldId="278"/>
            <ac:spMk id="2" creationId="{3A5BB9B8-A4F4-4219-BC35-307E166FDC32}"/>
          </ac:spMkLst>
        </pc:spChg>
        <pc:spChg chg="del">
          <ac:chgData name="Leary, Nicole (Curriculum Support)" userId="01b25bfb-c137-4a94-ade9-ed5cf1ed147c" providerId="ADAL" clId="{8D1730EB-C910-4302-9084-0E09983E6BC7}" dt="2022-01-25T00:14:47.380" v="614"/>
          <ac:spMkLst>
            <pc:docMk/>
            <pc:sldMk cId="1161274651" sldId="278"/>
            <ac:spMk id="3" creationId="{9E151BCC-5049-4F66-A7D6-C9AAAD03282E}"/>
          </ac:spMkLst>
        </pc:spChg>
        <pc:spChg chg="add mod">
          <ac:chgData name="Leary, Nicole (Curriculum Support)" userId="01b25bfb-c137-4a94-ade9-ed5cf1ed147c" providerId="ADAL" clId="{8D1730EB-C910-4302-9084-0E09983E6BC7}" dt="2022-01-27T05:16:51.091" v="10667" actId="20577"/>
          <ac:spMkLst>
            <pc:docMk/>
            <pc:sldMk cId="1161274651" sldId="278"/>
            <ac:spMk id="4" creationId="{BEE9D24E-B5C2-4968-9DCC-3DC2F36BC325}"/>
          </ac:spMkLst>
        </pc:spChg>
        <pc:spChg chg="del mod">
          <ac:chgData name="Leary, Nicole (Curriculum Support)" userId="01b25bfb-c137-4a94-ade9-ed5cf1ed147c" providerId="ADAL" clId="{8D1730EB-C910-4302-9084-0E09983E6BC7}" dt="2022-01-25T23:37:04.517" v="6023" actId="21"/>
          <ac:spMkLst>
            <pc:docMk/>
            <pc:sldMk cId="1161274651" sldId="278"/>
            <ac:spMk id="4" creationId="{E0E58141-2947-42F0-91BB-DDEDC804E3D6}"/>
          </ac:spMkLst>
        </pc:spChg>
        <pc:spChg chg="add del mod">
          <ac:chgData name="Leary, Nicole (Curriculum Support)" userId="01b25bfb-c137-4a94-ade9-ed5cf1ed147c" providerId="ADAL" clId="{8D1730EB-C910-4302-9084-0E09983E6BC7}" dt="2022-01-27T01:25:34.483" v="9958"/>
          <ac:spMkLst>
            <pc:docMk/>
            <pc:sldMk cId="1161274651" sldId="278"/>
            <ac:spMk id="6" creationId="{E68F6D51-6754-4376-B5BE-B9932D93D6DB}"/>
          </ac:spMkLst>
        </pc:spChg>
        <pc:spChg chg="add del mod">
          <ac:chgData name="Leary, Nicole (Curriculum Support)" userId="01b25bfb-c137-4a94-ade9-ed5cf1ed147c" providerId="ADAL" clId="{8D1730EB-C910-4302-9084-0E09983E6BC7}" dt="2022-01-27T00:44:13.835" v="9739" actId="478"/>
          <ac:spMkLst>
            <pc:docMk/>
            <pc:sldMk cId="1161274651" sldId="278"/>
            <ac:spMk id="7" creationId="{FF209966-D842-434B-A4F0-B54C4F5CDCAF}"/>
          </ac:spMkLst>
        </pc:spChg>
        <pc:spChg chg="add del mod">
          <ac:chgData name="Leary, Nicole (Curriculum Support)" userId="01b25bfb-c137-4a94-ade9-ed5cf1ed147c" providerId="ADAL" clId="{8D1730EB-C910-4302-9084-0E09983E6BC7}" dt="2022-01-25T23:31:05.216" v="6016" actId="21"/>
          <ac:spMkLst>
            <pc:docMk/>
            <pc:sldMk cId="1161274651" sldId="278"/>
            <ac:spMk id="8" creationId="{9C266672-681B-46E1-BA21-6E9138D5D311}"/>
          </ac:spMkLst>
        </pc:spChg>
        <pc:picChg chg="add del mod">
          <ac:chgData name="Leary, Nicole (Curriculum Support)" userId="01b25bfb-c137-4a94-ade9-ed5cf1ed147c" providerId="ADAL" clId="{8D1730EB-C910-4302-9084-0E09983E6BC7}" dt="2022-01-27T00:43:48.714" v="9738" actId="478"/>
          <ac:picMkLst>
            <pc:docMk/>
            <pc:sldMk cId="1161274651" sldId="278"/>
            <ac:picMk id="5" creationId="{7EC6572D-3124-4D4F-9489-8CD542E9C72B}"/>
          </ac:picMkLst>
        </pc:picChg>
        <pc:picChg chg="mod">
          <ac:chgData name="Leary, Nicole (Curriculum Support)" userId="01b25bfb-c137-4a94-ade9-ed5cf1ed147c" providerId="ADAL" clId="{8D1730EB-C910-4302-9084-0E09983E6BC7}" dt="2022-01-27T05:17:43.050" v="10668" actId="1076"/>
          <ac:picMkLst>
            <pc:docMk/>
            <pc:sldMk cId="1161274651" sldId="278"/>
            <ac:picMk id="8" creationId="{CFA21A7E-8880-4B42-8F27-92F797C46110}"/>
          </ac:picMkLst>
        </pc:picChg>
      </pc:sldChg>
      <pc:sldChg chg="delSp modSp mod delAnim modAnim">
        <pc:chgData name="Leary, Nicole (Curriculum Support)" userId="01b25bfb-c137-4a94-ade9-ed5cf1ed147c" providerId="ADAL" clId="{8D1730EB-C910-4302-9084-0E09983E6BC7}" dt="2022-01-27T05:36:59.382" v="10677"/>
        <pc:sldMkLst>
          <pc:docMk/>
          <pc:sldMk cId="317936319" sldId="279"/>
        </pc:sldMkLst>
        <pc:picChg chg="del">
          <ac:chgData name="Leary, Nicole (Curriculum Support)" userId="01b25bfb-c137-4a94-ade9-ed5cf1ed147c" providerId="ADAL" clId="{8D1730EB-C910-4302-9084-0E09983E6BC7}" dt="2022-01-27T05:36:38.994" v="10675" actId="21"/>
          <ac:picMkLst>
            <pc:docMk/>
            <pc:sldMk cId="317936319" sldId="279"/>
            <ac:picMk id="2" creationId="{29A2B91B-E730-4532-B7DB-51CDB9F87EA2}"/>
          </ac:picMkLst>
        </pc:picChg>
        <pc:picChg chg="mod">
          <ac:chgData name="Leary, Nicole (Curriculum Support)" userId="01b25bfb-c137-4a94-ade9-ed5cf1ed147c" providerId="ADAL" clId="{8D1730EB-C910-4302-9084-0E09983E6BC7}" dt="2022-01-27T05:36:55.389" v="10676" actId="1076"/>
          <ac:picMkLst>
            <pc:docMk/>
            <pc:sldMk cId="317936319" sldId="279"/>
            <ac:picMk id="3" creationId="{2CBA5D47-06FF-46B8-BA9A-B00B74A6CE68}"/>
          </ac:picMkLst>
        </pc:picChg>
      </pc:sldChg>
      <pc:sldChg chg="modSp mod ord">
        <pc:chgData name="Leary, Nicole (Curriculum Support)" userId="01b25bfb-c137-4a94-ade9-ed5cf1ed147c" providerId="ADAL" clId="{8D1730EB-C910-4302-9084-0E09983E6BC7}" dt="2022-01-27T05:37:05.329" v="10680" actId="20578"/>
        <pc:sldMkLst>
          <pc:docMk/>
          <pc:sldMk cId="219237934" sldId="280"/>
        </pc:sldMkLst>
        <pc:picChg chg="mod">
          <ac:chgData name="Leary, Nicole (Curriculum Support)" userId="01b25bfb-c137-4a94-ade9-ed5cf1ed147c" providerId="ADAL" clId="{8D1730EB-C910-4302-9084-0E09983E6BC7}" dt="2022-01-26T01:52:45.961" v="7281" actId="1076"/>
          <ac:picMkLst>
            <pc:docMk/>
            <pc:sldMk cId="219237934" sldId="280"/>
            <ac:picMk id="5" creationId="{71A9CA72-A84B-4C54-B16E-EFEA6A8DA0A5}"/>
          </ac:picMkLst>
        </pc:picChg>
      </pc:sldChg>
      <pc:sldChg chg="addSp delSp modSp del mod modNotes modNotesTx">
        <pc:chgData name="Leary, Nicole (Curriculum Support)" userId="01b25bfb-c137-4a94-ade9-ed5cf1ed147c" providerId="ADAL" clId="{8D1730EB-C910-4302-9084-0E09983E6BC7}" dt="2022-01-26T21:32:30.390" v="9116" actId="2696"/>
        <pc:sldMkLst>
          <pc:docMk/>
          <pc:sldMk cId="2415977912" sldId="281"/>
        </pc:sldMkLst>
        <pc:spChg chg="mod">
          <ac:chgData name="Leary, Nicole (Curriculum Support)" userId="01b25bfb-c137-4a94-ade9-ed5cf1ed147c" providerId="ADAL" clId="{8D1730EB-C910-4302-9084-0E09983E6BC7}" dt="2022-01-25T01:50:35.097" v="900" actId="20577"/>
          <ac:spMkLst>
            <pc:docMk/>
            <pc:sldMk cId="2415977912" sldId="281"/>
            <ac:spMk id="2" creationId="{0C065798-9383-44B2-A597-9530FEAE7697}"/>
          </ac:spMkLst>
        </pc:spChg>
        <pc:spChg chg="add del">
          <ac:chgData name="Leary, Nicole (Curriculum Support)" userId="01b25bfb-c137-4a94-ade9-ed5cf1ed147c" providerId="ADAL" clId="{8D1730EB-C910-4302-9084-0E09983E6BC7}" dt="2022-01-25T01:11:28.632" v="761" actId="931"/>
          <ac:spMkLst>
            <pc:docMk/>
            <pc:sldMk cId="2415977912" sldId="281"/>
            <ac:spMk id="3" creationId="{49F552EE-921B-448F-AA17-854AA0FD0E8D}"/>
          </ac:spMkLst>
        </pc:spChg>
        <pc:spChg chg="add del mod">
          <ac:chgData name="Leary, Nicole (Curriculum Support)" userId="01b25bfb-c137-4a94-ade9-ed5cf1ed147c" providerId="ADAL" clId="{8D1730EB-C910-4302-9084-0E09983E6BC7}" dt="2022-01-25T01:11:16.515" v="752" actId="21"/>
          <ac:spMkLst>
            <pc:docMk/>
            <pc:sldMk cId="2415977912" sldId="281"/>
            <ac:spMk id="9" creationId="{FFB8E737-130D-43A4-A7C7-7ADAD39B4F67}"/>
          </ac:spMkLst>
        </pc:spChg>
        <pc:spChg chg="add mod">
          <ac:chgData name="Leary, Nicole (Curriculum Support)" userId="01b25bfb-c137-4a94-ade9-ed5cf1ed147c" providerId="ADAL" clId="{8D1730EB-C910-4302-9084-0E09983E6BC7}" dt="2022-01-25T23:37:45.236" v="6027" actId="255"/>
          <ac:spMkLst>
            <pc:docMk/>
            <pc:sldMk cId="2415977912" sldId="281"/>
            <ac:spMk id="14" creationId="{FD3068C3-1B38-4A5A-8326-D710AC76AF71}"/>
          </ac:spMkLst>
        </pc:spChg>
        <pc:picChg chg="add del mod">
          <ac:chgData name="Leary, Nicole (Curriculum Support)" userId="01b25bfb-c137-4a94-ade9-ed5cf1ed147c" providerId="ADAL" clId="{8D1730EB-C910-4302-9084-0E09983E6BC7}" dt="2022-01-25T01:11:19.319" v="760" actId="931"/>
          <ac:picMkLst>
            <pc:docMk/>
            <pc:sldMk cId="2415977912" sldId="281"/>
            <ac:picMk id="5" creationId="{DF710541-96CA-4C6F-9F17-CE9A041007B9}"/>
          </ac:picMkLst>
        </pc:picChg>
        <pc:picChg chg="add del mod">
          <ac:chgData name="Leary, Nicole (Curriculum Support)" userId="01b25bfb-c137-4a94-ade9-ed5cf1ed147c" providerId="ADAL" clId="{8D1730EB-C910-4302-9084-0E09983E6BC7}" dt="2022-01-25T01:11:18.307" v="758" actId="931"/>
          <ac:picMkLst>
            <pc:docMk/>
            <pc:sldMk cId="2415977912" sldId="281"/>
            <ac:picMk id="7" creationId="{EFED4C60-D256-4349-8DE9-6A3EE5CE49D2}"/>
          </ac:picMkLst>
        </pc:picChg>
        <pc:picChg chg="add mod">
          <ac:chgData name="Leary, Nicole (Curriculum Support)" userId="01b25bfb-c137-4a94-ade9-ed5cf1ed147c" providerId="ADAL" clId="{8D1730EB-C910-4302-9084-0E09983E6BC7}" dt="2022-01-25T01:16:34.674" v="769" actId="14100"/>
          <ac:picMkLst>
            <pc:docMk/>
            <pc:sldMk cId="2415977912" sldId="281"/>
            <ac:picMk id="11" creationId="{FD35F159-F04A-44D4-9276-70AD4E1E9FBD}"/>
          </ac:picMkLst>
        </pc:picChg>
        <pc:picChg chg="add mod">
          <ac:chgData name="Leary, Nicole (Curriculum Support)" userId="01b25bfb-c137-4a94-ade9-ed5cf1ed147c" providerId="ADAL" clId="{8D1730EB-C910-4302-9084-0E09983E6BC7}" dt="2022-01-25T04:08:22.519" v="1667" actId="14100"/>
          <ac:picMkLst>
            <pc:docMk/>
            <pc:sldMk cId="2415977912" sldId="281"/>
            <ac:picMk id="13" creationId="{C4B2E2AD-32BC-4921-B31A-DAF85ED670E8}"/>
          </ac:picMkLst>
        </pc:picChg>
      </pc:sldChg>
      <pc:sldChg chg="del">
        <pc:chgData name="Leary, Nicole (Curriculum Support)" userId="01b25bfb-c137-4a94-ade9-ed5cf1ed147c" providerId="ADAL" clId="{8D1730EB-C910-4302-9084-0E09983E6BC7}" dt="2022-01-24T05:15:36.091" v="174" actId="2696"/>
        <pc:sldMkLst>
          <pc:docMk/>
          <pc:sldMk cId="179496102" sldId="282"/>
        </pc:sldMkLst>
      </pc:sldChg>
      <pc:sldChg chg="del">
        <pc:chgData name="Leary, Nicole (Curriculum Support)" userId="01b25bfb-c137-4a94-ade9-ed5cf1ed147c" providerId="ADAL" clId="{8D1730EB-C910-4302-9084-0E09983E6BC7}" dt="2022-01-24T05:15:39.263" v="175" actId="2696"/>
        <pc:sldMkLst>
          <pc:docMk/>
          <pc:sldMk cId="2525575439" sldId="283"/>
        </pc:sldMkLst>
      </pc:sldChg>
      <pc:sldChg chg="modSp mod modAnim modNotes">
        <pc:chgData name="Leary, Nicole (Curriculum Support)" userId="01b25bfb-c137-4a94-ade9-ed5cf1ed147c" providerId="ADAL" clId="{8D1730EB-C910-4302-9084-0E09983E6BC7}" dt="2022-01-27T06:06:25.144" v="10916" actId="6549"/>
        <pc:sldMkLst>
          <pc:docMk/>
          <pc:sldMk cId="1918097349" sldId="284"/>
        </pc:sldMkLst>
        <pc:spChg chg="mod">
          <ac:chgData name="Leary, Nicole (Curriculum Support)" userId="01b25bfb-c137-4a94-ade9-ed5cf1ed147c" providerId="ADAL" clId="{8D1730EB-C910-4302-9084-0E09983E6BC7}" dt="2022-01-26T02:22:42.873" v="7910" actId="20577"/>
          <ac:spMkLst>
            <pc:docMk/>
            <pc:sldMk cId="1918097349" sldId="284"/>
            <ac:spMk id="3" creationId="{028E1204-E06E-4413-9BF8-12611BD2BA88}"/>
          </ac:spMkLst>
        </pc:spChg>
        <pc:picChg chg="mod">
          <ac:chgData name="Leary, Nicole (Curriculum Support)" userId="01b25bfb-c137-4a94-ade9-ed5cf1ed147c" providerId="ADAL" clId="{8D1730EB-C910-4302-9084-0E09983E6BC7}" dt="2022-01-26T02:22:00.633" v="7883" actId="1076"/>
          <ac:picMkLst>
            <pc:docMk/>
            <pc:sldMk cId="1918097349" sldId="284"/>
            <ac:picMk id="4" creationId="{E85A63CF-88FB-4CA6-9B03-63B9E30E3E20}"/>
          </ac:picMkLst>
        </pc:picChg>
      </pc:sldChg>
      <pc:sldChg chg="addSp delSp modSp add del mod">
        <pc:chgData name="Leary, Nicole (Curriculum Support)" userId="01b25bfb-c137-4a94-ade9-ed5cf1ed147c" providerId="ADAL" clId="{8D1730EB-C910-4302-9084-0E09983E6BC7}" dt="2022-01-26T21:49:41.231" v="9348" actId="2696"/>
        <pc:sldMkLst>
          <pc:docMk/>
          <pc:sldMk cId="1054070257" sldId="285"/>
        </pc:sldMkLst>
        <pc:spChg chg="mod">
          <ac:chgData name="Leary, Nicole (Curriculum Support)" userId="01b25bfb-c137-4a94-ade9-ed5cf1ed147c" providerId="ADAL" clId="{8D1730EB-C910-4302-9084-0E09983E6BC7}" dt="2022-01-26T03:53:25.913" v="8286" actId="20577"/>
          <ac:spMkLst>
            <pc:docMk/>
            <pc:sldMk cId="1054070257" sldId="285"/>
            <ac:spMk id="2" creationId="{0325CD56-E5E4-4450-9C23-4AD2BF158BFA}"/>
          </ac:spMkLst>
        </pc:spChg>
        <pc:spChg chg="mod">
          <ac:chgData name="Leary, Nicole (Curriculum Support)" userId="01b25bfb-c137-4a94-ade9-ed5cf1ed147c" providerId="ADAL" clId="{8D1730EB-C910-4302-9084-0E09983E6BC7}" dt="2022-01-25T03:59:50.524" v="1278" actId="20577"/>
          <ac:spMkLst>
            <pc:docMk/>
            <pc:sldMk cId="1054070257" sldId="285"/>
            <ac:spMk id="4" creationId="{40542E00-A5AB-4B7C-BE7F-796A28E5EAF5}"/>
          </ac:spMkLst>
        </pc:spChg>
        <pc:spChg chg="add del mod">
          <ac:chgData name="Leary, Nicole (Curriculum Support)" userId="01b25bfb-c137-4a94-ade9-ed5cf1ed147c" providerId="ADAL" clId="{8D1730EB-C910-4302-9084-0E09983E6BC7}" dt="2022-01-25T03:06:36.719" v="989" actId="931"/>
          <ac:spMkLst>
            <pc:docMk/>
            <pc:sldMk cId="1054070257" sldId="285"/>
            <ac:spMk id="5" creationId="{A3585DDC-4748-4BEB-A549-26F6BC80C885}"/>
          </ac:spMkLst>
        </pc:spChg>
        <pc:spChg chg="add del mod">
          <ac:chgData name="Leary, Nicole (Curriculum Support)" userId="01b25bfb-c137-4a94-ade9-ed5cf1ed147c" providerId="ADAL" clId="{8D1730EB-C910-4302-9084-0E09983E6BC7}" dt="2022-01-25T03:13:39.542" v="1082" actId="21"/>
          <ac:spMkLst>
            <pc:docMk/>
            <pc:sldMk cId="1054070257" sldId="285"/>
            <ac:spMk id="11" creationId="{B4BD35B1-CB32-4CC0-A687-31E6A5560B18}"/>
          </ac:spMkLst>
        </pc:spChg>
        <pc:spChg chg="add del">
          <ac:chgData name="Leary, Nicole (Curriculum Support)" userId="01b25bfb-c137-4a94-ade9-ed5cf1ed147c" providerId="ADAL" clId="{8D1730EB-C910-4302-9084-0E09983E6BC7}" dt="2022-01-25T03:58:51.166" v="1266" actId="11529"/>
          <ac:spMkLst>
            <pc:docMk/>
            <pc:sldMk cId="1054070257" sldId="285"/>
            <ac:spMk id="15" creationId="{E2898970-2391-4689-8E6D-B5C16627F652}"/>
          </ac:spMkLst>
        </pc:spChg>
        <pc:picChg chg="add del">
          <ac:chgData name="Leary, Nicole (Curriculum Support)" userId="01b25bfb-c137-4a94-ade9-ed5cf1ed147c" providerId="ADAL" clId="{8D1730EB-C910-4302-9084-0E09983E6BC7}" dt="2022-01-25T02:59:51.108" v="988" actId="21"/>
          <ac:picMkLst>
            <pc:docMk/>
            <pc:sldMk cId="1054070257" sldId="285"/>
            <ac:picMk id="6" creationId="{DAB0EB90-84C4-4E22-BD36-C98F3FA3C3FD}"/>
          </ac:picMkLst>
        </pc:picChg>
        <pc:picChg chg="add del mod">
          <ac:chgData name="Leary, Nicole (Curriculum Support)" userId="01b25bfb-c137-4a94-ade9-ed5cf1ed147c" providerId="ADAL" clId="{8D1730EB-C910-4302-9084-0E09983E6BC7}" dt="2022-01-25T02:59:49.184" v="986" actId="931"/>
          <ac:picMkLst>
            <pc:docMk/>
            <pc:sldMk cId="1054070257" sldId="285"/>
            <ac:picMk id="8" creationId="{8F657C12-2201-4DA1-B5AB-F4F97D317219}"/>
          </ac:picMkLst>
        </pc:picChg>
        <pc:picChg chg="add mod">
          <ac:chgData name="Leary, Nicole (Curriculum Support)" userId="01b25bfb-c137-4a94-ade9-ed5cf1ed147c" providerId="ADAL" clId="{8D1730EB-C910-4302-9084-0E09983E6BC7}" dt="2022-01-25T03:08:01.875" v="1041" actId="1076"/>
          <ac:picMkLst>
            <pc:docMk/>
            <pc:sldMk cId="1054070257" sldId="285"/>
            <ac:picMk id="10" creationId="{1C53C4E5-9454-46AD-B3CC-026739483FC2}"/>
          </ac:picMkLst>
        </pc:picChg>
        <pc:picChg chg="add mod">
          <ac:chgData name="Leary, Nicole (Curriculum Support)" userId="01b25bfb-c137-4a94-ade9-ed5cf1ed147c" providerId="ADAL" clId="{8D1730EB-C910-4302-9084-0E09983E6BC7}" dt="2022-01-25T03:59:17.584" v="1267" actId="1440"/>
          <ac:picMkLst>
            <pc:docMk/>
            <pc:sldMk cId="1054070257" sldId="285"/>
            <ac:picMk id="13" creationId="{FB5FD494-B25F-40D6-BA24-81CC1BC7DEB2}"/>
          </ac:picMkLst>
        </pc:picChg>
        <pc:inkChg chg="add del">
          <ac:chgData name="Leary, Nicole (Curriculum Support)" userId="01b25bfb-c137-4a94-ade9-ed5cf1ed147c" providerId="ADAL" clId="{8D1730EB-C910-4302-9084-0E09983E6BC7}" dt="2022-01-25T03:58:09.952" v="1264" actId="9405"/>
          <ac:inkMkLst>
            <pc:docMk/>
            <pc:sldMk cId="1054070257" sldId="285"/>
            <ac:inkMk id="14" creationId="{44C8603D-C7B6-4E71-BAE7-59B7887F3188}"/>
          </ac:inkMkLst>
        </pc:inkChg>
      </pc:sldChg>
      <pc:sldChg chg="add del">
        <pc:chgData name="Leary, Nicole (Curriculum Support)" userId="01b25bfb-c137-4a94-ade9-ed5cf1ed147c" providerId="ADAL" clId="{8D1730EB-C910-4302-9084-0E09983E6BC7}" dt="2022-01-25T00:20:50.505" v="730" actId="2696"/>
        <pc:sldMkLst>
          <pc:docMk/>
          <pc:sldMk cId="3633132651" sldId="285"/>
        </pc:sldMkLst>
      </pc:sldChg>
      <pc:sldChg chg="addSp delSp modSp add del mod delAnim modAnim modNotes modNotesTx">
        <pc:chgData name="Leary, Nicole (Curriculum Support)" userId="01b25bfb-c137-4a94-ade9-ed5cf1ed147c" providerId="ADAL" clId="{8D1730EB-C910-4302-9084-0E09983E6BC7}" dt="2022-01-26T21:50:04.613" v="9349" actId="2696"/>
        <pc:sldMkLst>
          <pc:docMk/>
          <pc:sldMk cId="38507467" sldId="286"/>
        </pc:sldMkLst>
        <pc:spChg chg="del">
          <ac:chgData name="Leary, Nicole (Curriculum Support)" userId="01b25bfb-c137-4a94-ade9-ed5cf1ed147c" providerId="ADAL" clId="{8D1730EB-C910-4302-9084-0E09983E6BC7}" dt="2022-01-25T23:55:50.155" v="6466" actId="478"/>
          <ac:spMkLst>
            <pc:docMk/>
            <pc:sldMk cId="38507467" sldId="286"/>
            <ac:spMk id="2" creationId="{0325CD56-E5E4-4450-9C23-4AD2BF158BFA}"/>
          </ac:spMkLst>
        </pc:spChg>
        <pc:spChg chg="mod">
          <ac:chgData name="Leary, Nicole (Curriculum Support)" userId="01b25bfb-c137-4a94-ade9-ed5cf1ed147c" providerId="ADAL" clId="{8D1730EB-C910-4302-9084-0E09983E6BC7}" dt="2022-01-25T23:55:02.835" v="6462" actId="1076"/>
          <ac:spMkLst>
            <pc:docMk/>
            <pc:sldMk cId="38507467" sldId="286"/>
            <ac:spMk id="4" creationId="{40542E00-A5AB-4B7C-BE7F-796A28E5EAF5}"/>
          </ac:spMkLst>
        </pc:spChg>
        <pc:spChg chg="add del mod">
          <ac:chgData name="Leary, Nicole (Curriculum Support)" userId="01b25bfb-c137-4a94-ade9-ed5cf1ed147c" providerId="ADAL" clId="{8D1730EB-C910-4302-9084-0E09983E6BC7}" dt="2022-01-25T03:45:33.679" v="1133" actId="931"/>
          <ac:spMkLst>
            <pc:docMk/>
            <pc:sldMk cId="38507467" sldId="286"/>
            <ac:spMk id="5" creationId="{800832A0-7266-48C3-90B3-5C9B2F7A0FF5}"/>
          </ac:spMkLst>
        </pc:spChg>
        <pc:picChg chg="del mod">
          <ac:chgData name="Leary, Nicole (Curriculum Support)" userId="01b25bfb-c137-4a94-ade9-ed5cf1ed147c" providerId="ADAL" clId="{8D1730EB-C910-4302-9084-0E09983E6BC7}" dt="2022-01-26T04:08:56.505" v="8635" actId="21"/>
          <ac:picMkLst>
            <pc:docMk/>
            <pc:sldMk cId="38507467" sldId="286"/>
            <ac:picMk id="3" creationId="{B454730D-7869-4FD0-ACAC-7090E18EF624}"/>
          </ac:picMkLst>
        </pc:picChg>
        <pc:picChg chg="mod">
          <ac:chgData name="Leary, Nicole (Curriculum Support)" userId="01b25bfb-c137-4a94-ade9-ed5cf1ed147c" providerId="ADAL" clId="{8D1730EB-C910-4302-9084-0E09983E6BC7}" dt="2022-01-26T04:11:41.214" v="8636" actId="1076"/>
          <ac:picMkLst>
            <pc:docMk/>
            <pc:sldMk cId="38507467" sldId="286"/>
            <ac:picMk id="5" creationId="{D69D8448-F356-44BA-9F6D-39D121202E8F}"/>
          </ac:picMkLst>
        </pc:picChg>
        <pc:picChg chg="del">
          <ac:chgData name="Leary, Nicole (Curriculum Support)" userId="01b25bfb-c137-4a94-ade9-ed5cf1ed147c" providerId="ADAL" clId="{8D1730EB-C910-4302-9084-0E09983E6BC7}" dt="2022-01-25T03:45:01.470" v="1130" actId="21"/>
          <ac:picMkLst>
            <pc:docMk/>
            <pc:sldMk cId="38507467" sldId="286"/>
            <ac:picMk id="6" creationId="{DAB0EB90-84C4-4E22-BD36-C98F3FA3C3FD}"/>
          </ac:picMkLst>
        </pc:picChg>
        <pc:picChg chg="add del mod">
          <ac:chgData name="Leary, Nicole (Curriculum Support)" userId="01b25bfb-c137-4a94-ade9-ed5cf1ed147c" providerId="ADAL" clId="{8D1730EB-C910-4302-9084-0E09983E6BC7}" dt="2022-01-25T03:45:09.133" v="1132"/>
          <ac:picMkLst>
            <pc:docMk/>
            <pc:sldMk cId="38507467" sldId="286"/>
            <ac:picMk id="7" creationId="{8B5C4723-CDD4-4CD9-83B2-AFE2F585F598}"/>
          </ac:picMkLst>
        </pc:picChg>
        <pc:picChg chg="add mod modCrop">
          <ac:chgData name="Leary, Nicole (Curriculum Support)" userId="01b25bfb-c137-4a94-ade9-ed5cf1ed147c" providerId="ADAL" clId="{8D1730EB-C910-4302-9084-0E09983E6BC7}" dt="2022-01-25T23:55:55.955" v="6467" actId="1076"/>
          <ac:picMkLst>
            <pc:docMk/>
            <pc:sldMk cId="38507467" sldId="286"/>
            <ac:picMk id="9" creationId="{43569826-A36A-4251-8D95-1084226712C6}"/>
          </ac:picMkLst>
        </pc:picChg>
        <pc:picChg chg="add mod">
          <ac:chgData name="Leary, Nicole (Curriculum Support)" userId="01b25bfb-c137-4a94-ade9-ed5cf1ed147c" providerId="ADAL" clId="{8D1730EB-C910-4302-9084-0E09983E6BC7}" dt="2022-01-25T23:56:00.037" v="6468" actId="1076"/>
          <ac:picMkLst>
            <pc:docMk/>
            <pc:sldMk cId="38507467" sldId="286"/>
            <ac:picMk id="11" creationId="{9CC97B67-0CA5-4C51-87B3-1DB6778F57E0}"/>
          </ac:picMkLst>
        </pc:picChg>
      </pc:sldChg>
      <pc:sldChg chg="del">
        <pc:chgData name="Leary, Nicole (Curriculum Support)" userId="01b25bfb-c137-4a94-ade9-ed5cf1ed147c" providerId="ADAL" clId="{8D1730EB-C910-4302-9084-0E09983E6BC7}" dt="2022-01-24T05:15:18.937" v="170" actId="2696"/>
        <pc:sldMkLst>
          <pc:docMk/>
          <pc:sldMk cId="3222262636" sldId="286"/>
        </pc:sldMkLst>
      </pc:sldChg>
      <pc:sldChg chg="add del ord">
        <pc:chgData name="Leary, Nicole (Curriculum Support)" userId="01b25bfb-c137-4a94-ade9-ed5cf1ed147c" providerId="ADAL" clId="{8D1730EB-C910-4302-9084-0E09983E6BC7}" dt="2022-01-25T01:07:51.401" v="739" actId="2696"/>
        <pc:sldMkLst>
          <pc:docMk/>
          <pc:sldMk cId="3936782058" sldId="286"/>
        </pc:sldMkLst>
      </pc:sldChg>
      <pc:sldChg chg="addSp delSp modSp add del mod ord delAnim modAnim modNotes modNotesTx">
        <pc:chgData name="Leary, Nicole (Curriculum Support)" userId="01b25bfb-c137-4a94-ade9-ed5cf1ed147c" providerId="ADAL" clId="{8D1730EB-C910-4302-9084-0E09983E6BC7}" dt="2022-01-26T21:55:32.281" v="9350" actId="2696"/>
        <pc:sldMkLst>
          <pc:docMk/>
          <pc:sldMk cId="483221455" sldId="287"/>
        </pc:sldMkLst>
        <pc:spChg chg="mod">
          <ac:chgData name="Leary, Nicole (Curriculum Support)" userId="01b25bfb-c137-4a94-ade9-ed5cf1ed147c" providerId="ADAL" clId="{8D1730EB-C910-4302-9084-0E09983E6BC7}" dt="2022-01-26T02:34:48.077" v="8007" actId="1076"/>
          <ac:spMkLst>
            <pc:docMk/>
            <pc:sldMk cId="483221455" sldId="287"/>
            <ac:spMk id="14" creationId="{FD3068C3-1B38-4A5A-8326-D710AC76AF71}"/>
          </ac:spMkLst>
        </pc:spChg>
        <pc:picChg chg="del">
          <ac:chgData name="Leary, Nicole (Curriculum Support)" userId="01b25bfb-c137-4a94-ade9-ed5cf1ed147c" providerId="ADAL" clId="{8D1730EB-C910-4302-9084-0E09983E6BC7}" dt="2022-01-26T02:31:17.654" v="8001" actId="21"/>
          <ac:picMkLst>
            <pc:docMk/>
            <pc:sldMk cId="483221455" sldId="287"/>
            <ac:picMk id="3" creationId="{234D72E5-38D3-47FE-8C4F-5CF2EF990F6B}"/>
          </ac:picMkLst>
        </pc:picChg>
        <pc:picChg chg="add del">
          <ac:chgData name="Leary, Nicole (Curriculum Support)" userId="01b25bfb-c137-4a94-ade9-ed5cf1ed147c" providerId="ADAL" clId="{8D1730EB-C910-4302-9084-0E09983E6BC7}" dt="2022-01-25T04:17:32.568" v="1671" actId="21"/>
          <ac:picMkLst>
            <pc:docMk/>
            <pc:sldMk cId="483221455" sldId="287"/>
            <ac:picMk id="3" creationId="{87E20C4B-844E-4131-889D-8EDCEF03825D}"/>
          </ac:picMkLst>
        </pc:picChg>
        <pc:picChg chg="mod">
          <ac:chgData name="Leary, Nicole (Curriculum Support)" userId="01b25bfb-c137-4a94-ade9-ed5cf1ed147c" providerId="ADAL" clId="{8D1730EB-C910-4302-9084-0E09983E6BC7}" dt="2022-01-26T02:34:00.005" v="8002" actId="1076"/>
          <ac:picMkLst>
            <pc:docMk/>
            <pc:sldMk cId="483221455" sldId="287"/>
            <ac:picMk id="4" creationId="{29A78F39-9AB5-4588-B427-D2F50C56053E}"/>
          </ac:picMkLst>
        </pc:picChg>
        <pc:picChg chg="add mod">
          <ac:chgData name="Leary, Nicole (Curriculum Support)" userId="01b25bfb-c137-4a94-ade9-ed5cf1ed147c" providerId="ADAL" clId="{8D1730EB-C910-4302-9084-0E09983E6BC7}" dt="2022-01-25T04:18:51.274" v="1713" actId="14100"/>
          <ac:picMkLst>
            <pc:docMk/>
            <pc:sldMk cId="483221455" sldId="287"/>
            <ac:picMk id="5" creationId="{42D1FC3B-9C55-4BA7-B95F-AD72DB3D6DBF}"/>
          </ac:picMkLst>
        </pc:picChg>
        <pc:picChg chg="del">
          <ac:chgData name="Leary, Nicole (Curriculum Support)" userId="01b25bfb-c137-4a94-ade9-ed5cf1ed147c" providerId="ADAL" clId="{8D1730EB-C910-4302-9084-0E09983E6BC7}" dt="2022-01-25T04:17:26.848" v="1669" actId="21"/>
          <ac:picMkLst>
            <pc:docMk/>
            <pc:sldMk cId="483221455" sldId="287"/>
            <ac:picMk id="13" creationId="{C4B2E2AD-32BC-4921-B31A-DAF85ED670E8}"/>
          </ac:picMkLst>
        </pc:picChg>
      </pc:sldChg>
      <pc:sldChg chg="del">
        <pc:chgData name="Leary, Nicole (Curriculum Support)" userId="01b25bfb-c137-4a94-ade9-ed5cf1ed147c" providerId="ADAL" clId="{8D1730EB-C910-4302-9084-0E09983E6BC7}" dt="2022-01-24T05:15:33.357" v="173" actId="2696"/>
        <pc:sldMkLst>
          <pc:docMk/>
          <pc:sldMk cId="2383333298" sldId="287"/>
        </pc:sldMkLst>
      </pc:sldChg>
      <pc:sldChg chg="addSp delSp modSp add mod ord delAnim modAnim modNotes modNotesTx">
        <pc:chgData name="Leary, Nicole (Curriculum Support)" userId="01b25bfb-c137-4a94-ade9-ed5cf1ed147c" providerId="ADAL" clId="{8D1730EB-C910-4302-9084-0E09983E6BC7}" dt="2022-01-27T06:07:01.517" v="10919" actId="6549"/>
        <pc:sldMkLst>
          <pc:docMk/>
          <pc:sldMk cId="70380355" sldId="288"/>
        </pc:sldMkLst>
        <pc:spChg chg="mod">
          <ac:chgData name="Leary, Nicole (Curriculum Support)" userId="01b25bfb-c137-4a94-ade9-ed5cf1ed147c" providerId="ADAL" clId="{8D1730EB-C910-4302-9084-0E09983E6BC7}" dt="2022-01-26T03:01:16.984" v="8112" actId="20577"/>
          <ac:spMkLst>
            <pc:docMk/>
            <pc:sldMk cId="70380355" sldId="288"/>
            <ac:spMk id="2" creationId="{0325CD56-E5E4-4450-9C23-4AD2BF158BFA}"/>
          </ac:spMkLst>
        </pc:spChg>
        <pc:spChg chg="mod">
          <ac:chgData name="Leary, Nicole (Curriculum Support)" userId="01b25bfb-c137-4a94-ade9-ed5cf1ed147c" providerId="ADAL" clId="{8D1730EB-C910-4302-9084-0E09983E6BC7}" dt="2022-01-26T02:55:37.961" v="8041" actId="255"/>
          <ac:spMkLst>
            <pc:docMk/>
            <pc:sldMk cId="70380355" sldId="288"/>
            <ac:spMk id="4" creationId="{40542E00-A5AB-4B7C-BE7F-796A28E5EAF5}"/>
          </ac:spMkLst>
        </pc:spChg>
        <pc:spChg chg="add mod">
          <ac:chgData name="Leary, Nicole (Curriculum Support)" userId="01b25bfb-c137-4a94-ade9-ed5cf1ed147c" providerId="ADAL" clId="{8D1730EB-C910-4302-9084-0E09983E6BC7}" dt="2022-01-27T06:05:17.266" v="10910" actId="20577"/>
          <ac:spMkLst>
            <pc:docMk/>
            <pc:sldMk cId="70380355" sldId="288"/>
            <ac:spMk id="5" creationId="{1624B913-98B0-498F-91AC-B463923BA6A6}"/>
          </ac:spMkLst>
        </pc:spChg>
        <pc:spChg chg="add del mod">
          <ac:chgData name="Leary, Nicole (Curriculum Support)" userId="01b25bfb-c137-4a94-ade9-ed5cf1ed147c" providerId="ADAL" clId="{8D1730EB-C910-4302-9084-0E09983E6BC7}" dt="2022-01-25T04:39:59.544" v="1750" actId="21"/>
          <ac:spMkLst>
            <pc:docMk/>
            <pc:sldMk cId="70380355" sldId="288"/>
            <ac:spMk id="5" creationId="{BCFD1E99-7121-4ADF-A6CD-2804E1857030}"/>
          </ac:spMkLst>
        </pc:spChg>
        <pc:spChg chg="add mod">
          <ac:chgData name="Leary, Nicole (Curriculum Support)" userId="01b25bfb-c137-4a94-ade9-ed5cf1ed147c" providerId="ADAL" clId="{8D1730EB-C910-4302-9084-0E09983E6BC7}" dt="2022-01-26T02:57:47.219" v="8065" actId="1076"/>
          <ac:spMkLst>
            <pc:docMk/>
            <pc:sldMk cId="70380355" sldId="288"/>
            <ac:spMk id="9" creationId="{6302175B-F399-4F9D-B8CB-B67B4EC0AA78}"/>
          </ac:spMkLst>
        </pc:spChg>
        <pc:spChg chg="add mod">
          <ac:chgData name="Leary, Nicole (Curriculum Support)" userId="01b25bfb-c137-4a94-ade9-ed5cf1ed147c" providerId="ADAL" clId="{8D1730EB-C910-4302-9084-0E09983E6BC7}" dt="2022-01-26T02:57:24.023" v="8062" actId="255"/>
          <ac:spMkLst>
            <pc:docMk/>
            <pc:sldMk cId="70380355" sldId="288"/>
            <ac:spMk id="15" creationId="{8C428E36-72F4-482D-BF7F-BAD2811F4E36}"/>
          </ac:spMkLst>
        </pc:spChg>
        <pc:spChg chg="add del mod">
          <ac:chgData name="Leary, Nicole (Curriculum Support)" userId="01b25bfb-c137-4a94-ade9-ed5cf1ed147c" providerId="ADAL" clId="{8D1730EB-C910-4302-9084-0E09983E6BC7}" dt="2022-01-25T04:47:13.120" v="1860"/>
          <ac:spMkLst>
            <pc:docMk/>
            <pc:sldMk cId="70380355" sldId="288"/>
            <ac:spMk id="17" creationId="{70676489-FDC9-4C04-9D6B-1F584DF86F96}"/>
          </ac:spMkLst>
        </pc:spChg>
        <pc:spChg chg="add mod">
          <ac:chgData name="Leary, Nicole (Curriculum Support)" userId="01b25bfb-c137-4a94-ade9-ed5cf1ed147c" providerId="ADAL" clId="{8D1730EB-C910-4302-9084-0E09983E6BC7}" dt="2022-01-27T06:04:52.198" v="10899" actId="1076"/>
          <ac:spMkLst>
            <pc:docMk/>
            <pc:sldMk cId="70380355" sldId="288"/>
            <ac:spMk id="19" creationId="{B191A4BE-577F-48F8-BE21-06212F348B62}"/>
          </ac:spMkLst>
        </pc:spChg>
        <pc:spChg chg="add mod">
          <ac:chgData name="Leary, Nicole (Curriculum Support)" userId="01b25bfb-c137-4a94-ade9-ed5cf1ed147c" providerId="ADAL" clId="{8D1730EB-C910-4302-9084-0E09983E6BC7}" dt="2022-01-26T02:58:07.465" v="8068" actId="1076"/>
          <ac:spMkLst>
            <pc:docMk/>
            <pc:sldMk cId="70380355" sldId="288"/>
            <ac:spMk id="22" creationId="{46F4834E-5646-43A1-B537-AE67ED1B4146}"/>
          </ac:spMkLst>
        </pc:spChg>
        <pc:spChg chg="add mod">
          <ac:chgData name="Leary, Nicole (Curriculum Support)" userId="01b25bfb-c137-4a94-ade9-ed5cf1ed147c" providerId="ADAL" clId="{8D1730EB-C910-4302-9084-0E09983E6BC7}" dt="2022-01-26T02:59:01.117" v="8076" actId="255"/>
          <ac:spMkLst>
            <pc:docMk/>
            <pc:sldMk cId="70380355" sldId="288"/>
            <ac:spMk id="24" creationId="{22600A86-B2D9-4156-9FF6-DFDE50E13F45}"/>
          </ac:spMkLst>
        </pc:spChg>
        <pc:spChg chg="add del mod">
          <ac:chgData name="Leary, Nicole (Curriculum Support)" userId="01b25bfb-c137-4a94-ade9-ed5cf1ed147c" providerId="ADAL" clId="{8D1730EB-C910-4302-9084-0E09983E6BC7}" dt="2022-01-25T04:46:48.114" v="1852" actId="478"/>
          <ac:spMkLst>
            <pc:docMk/>
            <pc:sldMk cId="70380355" sldId="288"/>
            <ac:spMk id="32" creationId="{C3489226-0758-475D-A650-2562B0DC128C}"/>
          </ac:spMkLst>
        </pc:spChg>
        <pc:spChg chg="add mod">
          <ac:chgData name="Leary, Nicole (Curriculum Support)" userId="01b25bfb-c137-4a94-ade9-ed5cf1ed147c" providerId="ADAL" clId="{8D1730EB-C910-4302-9084-0E09983E6BC7}" dt="2022-01-26T02:59:16.170" v="8078" actId="1076"/>
          <ac:spMkLst>
            <pc:docMk/>
            <pc:sldMk cId="70380355" sldId="288"/>
            <ac:spMk id="34" creationId="{6374DC6A-D5BB-4BD9-A05F-2228893E7E46}"/>
          </ac:spMkLst>
        </pc:spChg>
        <pc:spChg chg="add mod">
          <ac:chgData name="Leary, Nicole (Curriculum Support)" userId="01b25bfb-c137-4a94-ade9-ed5cf1ed147c" providerId="ADAL" clId="{8D1730EB-C910-4302-9084-0E09983E6BC7}" dt="2022-01-26T03:01:44.942" v="8125" actId="255"/>
          <ac:spMkLst>
            <pc:docMk/>
            <pc:sldMk cId="70380355" sldId="288"/>
            <ac:spMk id="41" creationId="{8A5B5612-53C7-4410-9C79-055F7CC73AE8}"/>
          </ac:spMkLst>
        </pc:spChg>
        <pc:spChg chg="add mod">
          <ac:chgData name="Leary, Nicole (Curriculum Support)" userId="01b25bfb-c137-4a94-ade9-ed5cf1ed147c" providerId="ADAL" clId="{8D1730EB-C910-4302-9084-0E09983E6BC7}" dt="2022-01-26T02:58:53.091" v="8075" actId="1076"/>
          <ac:spMkLst>
            <pc:docMk/>
            <pc:sldMk cId="70380355" sldId="288"/>
            <ac:spMk id="43" creationId="{50A2C097-F53C-4088-A6FA-9AFEB2ECE794}"/>
          </ac:spMkLst>
        </pc:spChg>
        <pc:picChg chg="del mod">
          <ac:chgData name="Leary, Nicole (Curriculum Support)" userId="01b25bfb-c137-4a94-ade9-ed5cf1ed147c" providerId="ADAL" clId="{8D1730EB-C910-4302-9084-0E09983E6BC7}" dt="2022-01-26T02:39:21.245" v="8009" actId="21"/>
          <ac:picMkLst>
            <pc:docMk/>
            <pc:sldMk cId="70380355" sldId="288"/>
            <ac:picMk id="3" creationId="{A1726375-9C8E-42C9-8308-6A6BA8BE8388}"/>
          </ac:picMkLst>
        </pc:picChg>
        <pc:picChg chg="del mod">
          <ac:chgData name="Leary, Nicole (Curriculum Support)" userId="01b25bfb-c137-4a94-ade9-ed5cf1ed147c" providerId="ADAL" clId="{8D1730EB-C910-4302-9084-0E09983E6BC7}" dt="2022-01-26T02:48:48.630" v="8012" actId="21"/>
          <ac:picMkLst>
            <pc:docMk/>
            <pc:sldMk cId="70380355" sldId="288"/>
            <ac:picMk id="5" creationId="{D8B848A6-BD03-404C-B6E4-E3B3FBC744C3}"/>
          </ac:picMkLst>
        </pc:picChg>
        <pc:picChg chg="add del">
          <ac:chgData name="Leary, Nicole (Curriculum Support)" userId="01b25bfb-c137-4a94-ade9-ed5cf1ed147c" providerId="ADAL" clId="{8D1730EB-C910-4302-9084-0E09983E6BC7}" dt="2022-01-25T04:40:27.325" v="1761" actId="21"/>
          <ac:picMkLst>
            <pc:docMk/>
            <pc:sldMk cId="70380355" sldId="288"/>
            <ac:picMk id="6" creationId="{25DDA5D2-4335-4595-9976-34E44404396B}"/>
          </ac:picMkLst>
        </pc:picChg>
        <pc:picChg chg="mod">
          <ac:chgData name="Leary, Nicole (Curriculum Support)" userId="01b25bfb-c137-4a94-ade9-ed5cf1ed147c" providerId="ADAL" clId="{8D1730EB-C910-4302-9084-0E09983E6BC7}" dt="2022-01-26T02:51:33.995" v="8013" actId="1076"/>
          <ac:picMkLst>
            <pc:docMk/>
            <pc:sldMk cId="70380355" sldId="288"/>
            <ac:picMk id="6" creationId="{75B79BD9-2925-49AD-A6A4-572A5FC14CB9}"/>
          </ac:picMkLst>
        </pc:picChg>
        <pc:picChg chg="add mod">
          <ac:chgData name="Leary, Nicole (Curriculum Support)" userId="01b25bfb-c137-4a94-ade9-ed5cf1ed147c" providerId="ADAL" clId="{8D1730EB-C910-4302-9084-0E09983E6BC7}" dt="2022-01-25T04:46:45.162" v="1851" actId="1076"/>
          <ac:picMkLst>
            <pc:docMk/>
            <pc:sldMk cId="70380355" sldId="288"/>
            <ac:picMk id="8" creationId="{72718954-4422-4942-A3AD-65D4928AAEB1}"/>
          </ac:picMkLst>
        </pc:picChg>
        <pc:picChg chg="del">
          <ac:chgData name="Leary, Nicole (Curriculum Support)" userId="01b25bfb-c137-4a94-ade9-ed5cf1ed147c" providerId="ADAL" clId="{8D1730EB-C910-4302-9084-0E09983E6BC7}" dt="2022-01-25T04:39:54.422" v="1749" actId="21"/>
          <ac:picMkLst>
            <pc:docMk/>
            <pc:sldMk cId="70380355" sldId="288"/>
            <ac:picMk id="10" creationId="{1C53C4E5-9454-46AD-B3CC-026739483FC2}"/>
          </ac:picMkLst>
        </pc:picChg>
        <pc:picChg chg="del">
          <ac:chgData name="Leary, Nicole (Curriculum Support)" userId="01b25bfb-c137-4a94-ade9-ed5cf1ed147c" providerId="ADAL" clId="{8D1730EB-C910-4302-9084-0E09983E6BC7}" dt="2022-01-25T04:40:02.641" v="1751" actId="21"/>
          <ac:picMkLst>
            <pc:docMk/>
            <pc:sldMk cId="70380355" sldId="288"/>
            <ac:picMk id="13" creationId="{FB5FD494-B25F-40D6-BA24-81CC1BC7DEB2}"/>
          </ac:picMkLst>
        </pc:picChg>
        <pc:cxnChg chg="add mod">
          <ac:chgData name="Leary, Nicole (Curriculum Support)" userId="01b25bfb-c137-4a94-ade9-ed5cf1ed147c" providerId="ADAL" clId="{8D1730EB-C910-4302-9084-0E09983E6BC7}" dt="2022-01-27T06:05:47.797" v="10914" actId="208"/>
          <ac:cxnSpMkLst>
            <pc:docMk/>
            <pc:sldMk cId="70380355" sldId="288"/>
            <ac:cxnSpMk id="10" creationId="{1666454E-A6F3-4E96-AC7A-CB80E19F39F1}"/>
          </ac:cxnSpMkLst>
        </pc:cxnChg>
        <pc:cxnChg chg="add mod">
          <ac:chgData name="Leary, Nicole (Curriculum Support)" userId="01b25bfb-c137-4a94-ade9-ed5cf1ed147c" providerId="ADAL" clId="{8D1730EB-C910-4302-9084-0E09983E6BC7}" dt="2022-01-26T02:57:56.109" v="8067" actId="14100"/>
          <ac:cxnSpMkLst>
            <pc:docMk/>
            <pc:sldMk cId="70380355" sldId="288"/>
            <ac:cxnSpMk id="12" creationId="{31A2FD16-7C61-4792-8053-A7CC0B99E524}"/>
          </ac:cxnSpMkLst>
        </pc:cxnChg>
        <pc:cxnChg chg="add mod">
          <ac:chgData name="Leary, Nicole (Curriculum Support)" userId="01b25bfb-c137-4a94-ade9-ed5cf1ed147c" providerId="ADAL" clId="{8D1730EB-C910-4302-9084-0E09983E6BC7}" dt="2022-01-26T02:53:26.686" v="8020" actId="208"/>
          <ac:cxnSpMkLst>
            <pc:docMk/>
            <pc:sldMk cId="70380355" sldId="288"/>
            <ac:cxnSpMk id="14" creationId="{1C53BFD2-3048-474E-AAED-4DD3B290893C}"/>
          </ac:cxnSpMkLst>
        </pc:cxnChg>
        <pc:cxnChg chg="add del">
          <ac:chgData name="Leary, Nicole (Curriculum Support)" userId="01b25bfb-c137-4a94-ade9-ed5cf1ed147c" providerId="ADAL" clId="{8D1730EB-C910-4302-9084-0E09983E6BC7}" dt="2022-01-26T02:55:59.104" v="8043" actId="21"/>
          <ac:cxnSpMkLst>
            <pc:docMk/>
            <pc:sldMk cId="70380355" sldId="288"/>
            <ac:cxnSpMk id="17" creationId="{EF6E570F-E06F-43C9-A71B-C54F0409D76C}"/>
          </ac:cxnSpMkLst>
        </pc:cxnChg>
        <pc:cxnChg chg="add mod">
          <ac:chgData name="Leary, Nicole (Curriculum Support)" userId="01b25bfb-c137-4a94-ade9-ed5cf1ed147c" providerId="ADAL" clId="{8D1730EB-C910-4302-9084-0E09983E6BC7}" dt="2022-01-26T02:58:22.116" v="8071" actId="14100"/>
          <ac:cxnSpMkLst>
            <pc:docMk/>
            <pc:sldMk cId="70380355" sldId="288"/>
            <ac:cxnSpMk id="20" creationId="{0DCBEA73-AA1B-48DA-9209-4B81014C2D0F}"/>
          </ac:cxnSpMkLst>
        </pc:cxnChg>
        <pc:cxnChg chg="add mod">
          <ac:chgData name="Leary, Nicole (Curriculum Support)" userId="01b25bfb-c137-4a94-ade9-ed5cf1ed147c" providerId="ADAL" clId="{8D1730EB-C910-4302-9084-0E09983E6BC7}" dt="2022-01-27T06:04:57.574" v="10900" actId="14100"/>
          <ac:cxnSpMkLst>
            <pc:docMk/>
            <pc:sldMk cId="70380355" sldId="288"/>
            <ac:cxnSpMk id="21" creationId="{B8FC60B9-4518-40BA-8B65-DE41839F10D0}"/>
          </ac:cxnSpMkLst>
        </pc:cxnChg>
        <pc:cxnChg chg="add del mod">
          <ac:chgData name="Leary, Nicole (Curriculum Support)" userId="01b25bfb-c137-4a94-ade9-ed5cf1ed147c" providerId="ADAL" clId="{8D1730EB-C910-4302-9084-0E09983E6BC7}" dt="2022-01-25T04:45:33.787" v="1833" actId="478"/>
          <ac:cxnSpMkLst>
            <pc:docMk/>
            <pc:sldMk cId="70380355" sldId="288"/>
            <ac:cxnSpMk id="23" creationId="{3D3C5D88-C7CA-4C65-8382-31876DFB6BA4}"/>
          </ac:cxnSpMkLst>
        </pc:cxnChg>
        <pc:cxnChg chg="add mod">
          <ac:chgData name="Leary, Nicole (Curriculum Support)" userId="01b25bfb-c137-4a94-ade9-ed5cf1ed147c" providerId="ADAL" clId="{8D1730EB-C910-4302-9084-0E09983E6BC7}" dt="2022-01-26T02:59:01.117" v="8076" actId="255"/>
          <ac:cxnSpMkLst>
            <pc:docMk/>
            <pc:sldMk cId="70380355" sldId="288"/>
            <ac:cxnSpMk id="26" creationId="{30BD31DB-F922-42C7-934C-11A073F7BFEF}"/>
          </ac:cxnSpMkLst>
        </pc:cxnChg>
        <pc:cxnChg chg="add mod">
          <ac:chgData name="Leary, Nicole (Curriculum Support)" userId="01b25bfb-c137-4a94-ade9-ed5cf1ed147c" providerId="ADAL" clId="{8D1730EB-C910-4302-9084-0E09983E6BC7}" dt="2022-01-26T03:00:58.943" v="8089" actId="208"/>
          <ac:cxnSpMkLst>
            <pc:docMk/>
            <pc:sldMk cId="70380355" sldId="288"/>
            <ac:cxnSpMk id="33" creationId="{C6059D8E-3867-4B2E-A0A9-63963EB82BE7}"/>
          </ac:cxnSpMkLst>
        </pc:cxnChg>
        <pc:cxnChg chg="add mod">
          <ac:chgData name="Leary, Nicole (Curriculum Support)" userId="01b25bfb-c137-4a94-ade9-ed5cf1ed147c" providerId="ADAL" clId="{8D1730EB-C910-4302-9084-0E09983E6BC7}" dt="2022-01-26T02:59:34.704" v="8081" actId="14100"/>
          <ac:cxnSpMkLst>
            <pc:docMk/>
            <pc:sldMk cId="70380355" sldId="288"/>
            <ac:cxnSpMk id="38" creationId="{B0B25C60-2C26-4432-8B95-AECAFF6CFEFE}"/>
          </ac:cxnSpMkLst>
        </pc:cxnChg>
        <pc:cxnChg chg="add mod">
          <ac:chgData name="Leary, Nicole (Curriculum Support)" userId="01b25bfb-c137-4a94-ade9-ed5cf1ed147c" providerId="ADAL" clId="{8D1730EB-C910-4302-9084-0E09983E6BC7}" dt="2022-01-25T04:49:49.430" v="1899" actId="208"/>
          <ac:cxnSpMkLst>
            <pc:docMk/>
            <pc:sldMk cId="70380355" sldId="288"/>
            <ac:cxnSpMk id="42" creationId="{02918F26-5B56-4BF2-9205-B8FBAC97A86E}"/>
          </ac:cxnSpMkLst>
        </pc:cxnChg>
        <pc:cxnChg chg="add mod">
          <ac:chgData name="Leary, Nicole (Curriculum Support)" userId="01b25bfb-c137-4a94-ade9-ed5cf1ed147c" providerId="ADAL" clId="{8D1730EB-C910-4302-9084-0E09983E6BC7}" dt="2022-01-26T02:58:47.746" v="8074" actId="14100"/>
          <ac:cxnSpMkLst>
            <pc:docMk/>
            <pc:sldMk cId="70380355" sldId="288"/>
            <ac:cxnSpMk id="45" creationId="{01D8D634-9A5D-42AB-A7FC-FB72E68FF26E}"/>
          </ac:cxnSpMkLst>
        </pc:cxnChg>
      </pc:sldChg>
      <pc:sldChg chg="addSp delSp modSp add mod modAnim modNotesTx">
        <pc:chgData name="Leary, Nicole (Curriculum Support)" userId="01b25bfb-c137-4a94-ade9-ed5cf1ed147c" providerId="ADAL" clId="{8D1730EB-C910-4302-9084-0E09983E6BC7}" dt="2022-01-28T02:39:14.490" v="10966" actId="255"/>
        <pc:sldMkLst>
          <pc:docMk/>
          <pc:sldMk cId="1797314324" sldId="289"/>
        </pc:sldMkLst>
        <pc:spChg chg="del mod">
          <ac:chgData name="Leary, Nicole (Curriculum Support)" userId="01b25bfb-c137-4a94-ade9-ed5cf1ed147c" providerId="ADAL" clId="{8D1730EB-C910-4302-9084-0E09983E6BC7}" dt="2022-01-25T05:17:53.992" v="3173" actId="478"/>
          <ac:spMkLst>
            <pc:docMk/>
            <pc:sldMk cId="1797314324" sldId="289"/>
            <ac:spMk id="2" creationId="{0325CD56-E5E4-4450-9C23-4AD2BF158BFA}"/>
          </ac:spMkLst>
        </pc:spChg>
        <pc:spChg chg="add mod">
          <ac:chgData name="Leary, Nicole (Curriculum Support)" userId="01b25bfb-c137-4a94-ade9-ed5cf1ed147c" providerId="ADAL" clId="{8D1730EB-C910-4302-9084-0E09983E6BC7}" dt="2022-01-28T02:39:14.490" v="10966" actId="255"/>
          <ac:spMkLst>
            <pc:docMk/>
            <pc:sldMk cId="1797314324" sldId="289"/>
            <ac:spMk id="3" creationId="{321CA441-10B0-4FCC-85D5-B4909CFEF6F8}"/>
          </ac:spMkLst>
        </pc:spChg>
        <pc:spChg chg="del mod">
          <ac:chgData name="Leary, Nicole (Curriculum Support)" userId="01b25bfb-c137-4a94-ade9-ed5cf1ed147c" providerId="ADAL" clId="{8D1730EB-C910-4302-9084-0E09983E6BC7}" dt="2022-01-25T05:18:27.972" v="3178"/>
          <ac:spMkLst>
            <pc:docMk/>
            <pc:sldMk cId="1797314324" sldId="289"/>
            <ac:spMk id="9" creationId="{6302175B-F399-4F9D-B8CB-B67B4EC0AA78}"/>
          </ac:spMkLst>
        </pc:spChg>
        <pc:spChg chg="add del mod">
          <ac:chgData name="Leary, Nicole (Curriculum Support)" userId="01b25bfb-c137-4a94-ade9-ed5cf1ed147c" providerId="ADAL" clId="{8D1730EB-C910-4302-9084-0E09983E6BC7}" dt="2022-01-25T05:19:06.899" v="3194" actId="478"/>
          <ac:spMkLst>
            <pc:docMk/>
            <pc:sldMk cId="1797314324" sldId="289"/>
            <ac:spMk id="16" creationId="{FC6F092F-51DC-4572-B050-EA4B6CFE2513}"/>
          </ac:spMkLst>
        </pc:spChg>
        <pc:spChg chg="del mod">
          <ac:chgData name="Leary, Nicole (Curriculum Support)" userId="01b25bfb-c137-4a94-ade9-ed5cf1ed147c" providerId="ADAL" clId="{8D1730EB-C910-4302-9084-0E09983E6BC7}" dt="2022-01-25T05:17:46.393" v="3170" actId="21"/>
          <ac:spMkLst>
            <pc:docMk/>
            <pc:sldMk cId="1797314324" sldId="289"/>
            <ac:spMk id="19" creationId="{B191A4BE-577F-48F8-BE21-06212F348B62}"/>
          </ac:spMkLst>
        </pc:spChg>
        <pc:spChg chg="mod">
          <ac:chgData name="Leary, Nicole (Curriculum Support)" userId="01b25bfb-c137-4a94-ade9-ed5cf1ed147c" providerId="ADAL" clId="{8D1730EB-C910-4302-9084-0E09983E6BC7}" dt="2022-01-25T05:18:39.775" v="3189" actId="20577"/>
          <ac:spMkLst>
            <pc:docMk/>
            <pc:sldMk cId="1797314324" sldId="289"/>
            <ac:spMk id="34" creationId="{6374DC6A-D5BB-4BD9-A05F-2228893E7E46}"/>
          </ac:spMkLst>
        </pc:spChg>
        <pc:spChg chg="del mod">
          <ac:chgData name="Leary, Nicole (Curriculum Support)" userId="01b25bfb-c137-4a94-ade9-ed5cf1ed147c" providerId="ADAL" clId="{8D1730EB-C910-4302-9084-0E09983E6BC7}" dt="2022-01-25T05:17:23.419" v="3166"/>
          <ac:spMkLst>
            <pc:docMk/>
            <pc:sldMk cId="1797314324" sldId="289"/>
            <ac:spMk id="43" creationId="{50A2C097-F53C-4088-A6FA-9AFEB2ECE794}"/>
          </ac:spMkLst>
        </pc:spChg>
        <pc:picChg chg="mod">
          <ac:chgData name="Leary, Nicole (Curriculum Support)" userId="01b25bfb-c137-4a94-ade9-ed5cf1ed147c" providerId="ADAL" clId="{8D1730EB-C910-4302-9084-0E09983E6BC7}" dt="2022-01-26T04:04:14.518" v="8630" actId="1076"/>
          <ac:picMkLst>
            <pc:docMk/>
            <pc:sldMk cId="1797314324" sldId="289"/>
            <ac:picMk id="2" creationId="{CC051798-82E4-4A2C-91D7-318FA7E8585B}"/>
          </ac:picMkLst>
        </pc:picChg>
        <pc:picChg chg="del mod">
          <ac:chgData name="Leary, Nicole (Curriculum Support)" userId="01b25bfb-c137-4a94-ade9-ed5cf1ed147c" providerId="ADAL" clId="{8D1730EB-C910-4302-9084-0E09983E6BC7}" dt="2022-01-25T05:16:52.414" v="3144" actId="21"/>
          <ac:picMkLst>
            <pc:docMk/>
            <pc:sldMk cId="1797314324" sldId="289"/>
            <ac:picMk id="8" creationId="{72718954-4422-4942-A3AD-65D4928AAEB1}"/>
          </ac:picMkLst>
        </pc:picChg>
        <pc:picChg chg="add mod">
          <ac:chgData name="Leary, Nicole (Curriculum Support)" userId="01b25bfb-c137-4a94-ade9-ed5cf1ed147c" providerId="ADAL" clId="{8D1730EB-C910-4302-9084-0E09983E6BC7}" dt="2022-01-25T05:19:18.507" v="3197" actId="14100"/>
          <ac:picMkLst>
            <pc:docMk/>
            <pc:sldMk cId="1797314324" sldId="289"/>
            <ac:picMk id="14" creationId="{48C5F759-0E40-41B8-B90A-7EE4310FC02C}"/>
          </ac:picMkLst>
        </pc:picChg>
        <pc:cxnChg chg="del mod">
          <ac:chgData name="Leary, Nicole (Curriculum Support)" userId="01b25bfb-c137-4a94-ade9-ed5cf1ed147c" providerId="ADAL" clId="{8D1730EB-C910-4302-9084-0E09983E6BC7}" dt="2022-01-25T05:18:27.964" v="3176" actId="21"/>
          <ac:cxnSpMkLst>
            <pc:docMk/>
            <pc:sldMk cId="1797314324" sldId="289"/>
            <ac:cxnSpMk id="12" creationId="{31A2FD16-7C61-4792-8053-A7CC0B99E524}"/>
          </ac:cxnSpMkLst>
        </pc:cxnChg>
        <pc:cxnChg chg="del mod">
          <ac:chgData name="Leary, Nicole (Curriculum Support)" userId="01b25bfb-c137-4a94-ade9-ed5cf1ed147c" providerId="ADAL" clId="{8D1730EB-C910-4302-9084-0E09983E6BC7}" dt="2022-01-25T05:17:28.958" v="3168" actId="478"/>
          <ac:cxnSpMkLst>
            <pc:docMk/>
            <pc:sldMk cId="1797314324" sldId="289"/>
            <ac:cxnSpMk id="21" creationId="{B8FC60B9-4518-40BA-8B65-DE41839F10D0}"/>
          </ac:cxnSpMkLst>
        </pc:cxnChg>
        <pc:cxnChg chg="mod">
          <ac:chgData name="Leary, Nicole (Curriculum Support)" userId="01b25bfb-c137-4a94-ade9-ed5cf1ed147c" providerId="ADAL" clId="{8D1730EB-C910-4302-9084-0E09983E6BC7}" dt="2022-01-25T05:16:44.157" v="3142" actId="14100"/>
          <ac:cxnSpMkLst>
            <pc:docMk/>
            <pc:sldMk cId="1797314324" sldId="289"/>
            <ac:cxnSpMk id="26" creationId="{30BD31DB-F922-42C7-934C-11A073F7BFEF}"/>
          </ac:cxnSpMkLst>
        </pc:cxnChg>
        <pc:cxnChg chg="del mod">
          <ac:chgData name="Leary, Nicole (Curriculum Support)" userId="01b25bfb-c137-4a94-ade9-ed5cf1ed147c" providerId="ADAL" clId="{8D1730EB-C910-4302-9084-0E09983E6BC7}" dt="2022-01-25T05:18:36.422" v="3179" actId="21"/>
          <ac:cxnSpMkLst>
            <pc:docMk/>
            <pc:sldMk cId="1797314324" sldId="289"/>
            <ac:cxnSpMk id="38" creationId="{B0B25C60-2C26-4432-8B95-AECAFF6CFEFE}"/>
          </ac:cxnSpMkLst>
        </pc:cxnChg>
        <pc:cxnChg chg="mod">
          <ac:chgData name="Leary, Nicole (Curriculum Support)" userId="01b25bfb-c137-4a94-ade9-ed5cf1ed147c" providerId="ADAL" clId="{8D1730EB-C910-4302-9084-0E09983E6BC7}" dt="2022-01-25T05:16:40.032" v="3141" actId="14100"/>
          <ac:cxnSpMkLst>
            <pc:docMk/>
            <pc:sldMk cId="1797314324" sldId="289"/>
            <ac:cxnSpMk id="42" creationId="{02918F26-5B56-4BF2-9205-B8FBAC97A86E}"/>
          </ac:cxnSpMkLst>
        </pc:cxnChg>
        <pc:cxnChg chg="del mod">
          <ac:chgData name="Leary, Nicole (Curriculum Support)" userId="01b25bfb-c137-4a94-ade9-ed5cf1ed147c" providerId="ADAL" clId="{8D1730EB-C910-4302-9084-0E09983E6BC7}" dt="2022-01-25T05:17:25.692" v="3167" actId="478"/>
          <ac:cxnSpMkLst>
            <pc:docMk/>
            <pc:sldMk cId="1797314324" sldId="289"/>
            <ac:cxnSpMk id="45" creationId="{01D8D634-9A5D-42AB-A7FC-FB72E68FF26E}"/>
          </ac:cxnSpMkLst>
        </pc:cxnChg>
      </pc:sldChg>
      <pc:sldChg chg="new del">
        <pc:chgData name="Leary, Nicole (Curriculum Support)" userId="01b25bfb-c137-4a94-ade9-ed5cf1ed147c" providerId="ADAL" clId="{8D1730EB-C910-4302-9084-0E09983E6BC7}" dt="2022-01-25T05:16:04.265" v="3132" actId="680"/>
        <pc:sldMkLst>
          <pc:docMk/>
          <pc:sldMk cId="3549951481" sldId="289"/>
        </pc:sldMkLst>
      </pc:sldChg>
      <pc:sldChg chg="add del modNotes">
        <pc:chgData name="Leary, Nicole (Curriculum Support)" userId="01b25bfb-c137-4a94-ade9-ed5cf1ed147c" providerId="ADAL" clId="{8D1730EB-C910-4302-9084-0E09983E6BC7}" dt="2022-01-25T23:56:20.869" v="6470" actId="2696"/>
        <pc:sldMkLst>
          <pc:docMk/>
          <pc:sldMk cId="2919287308" sldId="290"/>
        </pc:sldMkLst>
      </pc:sldChg>
      <pc:sldChg chg="delSp modSp add mod delAnim modAnim modNotes modNotesTx">
        <pc:chgData name="Leary, Nicole (Curriculum Support)" userId="01b25bfb-c137-4a94-ade9-ed5cf1ed147c" providerId="ADAL" clId="{8D1730EB-C910-4302-9084-0E09983E6BC7}" dt="2022-01-27T06:07:20.782" v="10922" actId="6549"/>
        <pc:sldMkLst>
          <pc:docMk/>
          <pc:sldMk cId="1344527706" sldId="291"/>
        </pc:sldMkLst>
        <pc:picChg chg="del mod">
          <ac:chgData name="Leary, Nicole (Curriculum Support)" userId="01b25bfb-c137-4a94-ade9-ed5cf1ed147c" providerId="ADAL" clId="{8D1730EB-C910-4302-9084-0E09983E6BC7}" dt="2022-01-27T01:36:39.139" v="10555" actId="21"/>
          <ac:picMkLst>
            <pc:docMk/>
            <pc:sldMk cId="1344527706" sldId="291"/>
            <ac:picMk id="2" creationId="{1B6F7B1C-8E42-4C0C-BB5E-4CC897EF8EE7}"/>
          </ac:picMkLst>
        </pc:picChg>
        <pc:picChg chg="mod">
          <ac:chgData name="Leary, Nicole (Curriculum Support)" userId="01b25bfb-c137-4a94-ade9-ed5cf1ed147c" providerId="ADAL" clId="{8D1730EB-C910-4302-9084-0E09983E6BC7}" dt="2022-01-27T05:35:07.555" v="10671" actId="1076"/>
          <ac:picMkLst>
            <pc:docMk/>
            <pc:sldMk cId="1344527706" sldId="291"/>
            <ac:picMk id="3" creationId="{C7FB171F-2637-4BFB-8EC4-1799BFE1C35D}"/>
          </ac:picMkLst>
        </pc:picChg>
      </pc:sldChg>
      <pc:sldChg chg="modSp new mod modAnim">
        <pc:chgData name="Leary, Nicole (Curriculum Support)" userId="01b25bfb-c137-4a94-ade9-ed5cf1ed147c" providerId="ADAL" clId="{8D1730EB-C910-4302-9084-0E09983E6BC7}" dt="2022-01-27T05:16:01.235" v="10623"/>
        <pc:sldMkLst>
          <pc:docMk/>
          <pc:sldMk cId="3506393180" sldId="292"/>
        </pc:sldMkLst>
        <pc:spChg chg="mod">
          <ac:chgData name="Leary, Nicole (Curriculum Support)" userId="01b25bfb-c137-4a94-ade9-ed5cf1ed147c" providerId="ADAL" clId="{8D1730EB-C910-4302-9084-0E09983E6BC7}" dt="2022-01-26T04:23:15.169" v="8659" actId="20577"/>
          <ac:spMkLst>
            <pc:docMk/>
            <pc:sldMk cId="3506393180" sldId="292"/>
            <ac:spMk id="2" creationId="{CB3A074E-3F43-45A4-A4E7-D08623D51A1D}"/>
          </ac:spMkLst>
        </pc:spChg>
        <pc:spChg chg="mod">
          <ac:chgData name="Leary, Nicole (Curriculum Support)" userId="01b25bfb-c137-4a94-ade9-ed5cf1ed147c" providerId="ADAL" clId="{8D1730EB-C910-4302-9084-0E09983E6BC7}" dt="2022-01-27T05:15:51.975" v="10621" actId="20577"/>
          <ac:spMkLst>
            <pc:docMk/>
            <pc:sldMk cId="3506393180" sldId="292"/>
            <ac:spMk id="3" creationId="{47C491BD-4744-4CC4-8274-FBED6D91DEBB}"/>
          </ac:spMkLst>
        </pc:spChg>
        <pc:picChg chg="mod">
          <ac:chgData name="Leary, Nicole (Curriculum Support)" userId="01b25bfb-c137-4a94-ade9-ed5cf1ed147c" providerId="ADAL" clId="{8D1730EB-C910-4302-9084-0E09983E6BC7}" dt="2022-01-27T05:15:57.280" v="10622" actId="1076"/>
          <ac:picMkLst>
            <pc:docMk/>
            <pc:sldMk cId="3506393180" sldId="292"/>
            <ac:picMk id="4" creationId="{E79BE11B-9F81-4898-9E9B-58E19340FFA2}"/>
          </ac:picMkLst>
        </pc:picChg>
      </pc:sldChg>
      <pc:sldChg chg="delSp modSp add mod delAnim modAnim delCm modCm modNotesTx">
        <pc:chgData name="Leary, Nicole (Curriculum Support)" userId="01b25bfb-c137-4a94-ade9-ed5cf1ed147c" providerId="ADAL" clId="{8D1730EB-C910-4302-9084-0E09983E6BC7}" dt="2022-01-27T06:06:54.443" v="10918" actId="6549"/>
        <pc:sldMkLst>
          <pc:docMk/>
          <pc:sldMk cId="1285265886" sldId="293"/>
        </pc:sldMkLst>
        <pc:spChg chg="mod">
          <ac:chgData name="Leary, Nicole (Curriculum Support)" userId="01b25bfb-c137-4a94-ade9-ed5cf1ed147c" providerId="ADAL" clId="{8D1730EB-C910-4302-9084-0E09983E6BC7}" dt="2022-01-27T02:31:42.451" v="10574" actId="6549"/>
          <ac:spMkLst>
            <pc:docMk/>
            <pc:sldMk cId="1285265886" sldId="293"/>
            <ac:spMk id="2" creationId="{0C065798-9383-44B2-A597-9530FEAE7697}"/>
          </ac:spMkLst>
        </pc:spChg>
        <pc:picChg chg="del">
          <ac:chgData name="Leary, Nicole (Curriculum Support)" userId="01b25bfb-c137-4a94-ade9-ed5cf1ed147c" providerId="ADAL" clId="{8D1730EB-C910-4302-9084-0E09983E6BC7}" dt="2022-01-27T05:22:21.383" v="10670" actId="21"/>
          <ac:picMkLst>
            <pc:docMk/>
            <pc:sldMk cId="1285265886" sldId="293"/>
            <ac:picMk id="3" creationId="{C91A207A-2FE8-4D15-A683-CDB3777D1289}"/>
          </ac:picMkLst>
        </pc:picChg>
        <pc:picChg chg="del">
          <ac:chgData name="Leary, Nicole (Curriculum Support)" userId="01b25bfb-c137-4a94-ade9-ed5cf1ed147c" providerId="ADAL" clId="{8D1730EB-C910-4302-9084-0E09983E6BC7}" dt="2022-01-26T21:40:33.276" v="9117" actId="21"/>
          <ac:picMkLst>
            <pc:docMk/>
            <pc:sldMk cId="1285265886" sldId="293"/>
            <ac:picMk id="4" creationId="{29A78F39-9AB5-4588-B427-D2F50C56053E}"/>
          </ac:picMkLst>
        </pc:picChg>
        <pc:picChg chg="mod">
          <ac:chgData name="Leary, Nicole (Curriculum Support)" userId="01b25bfb-c137-4a94-ade9-ed5cf1ed147c" providerId="ADAL" clId="{8D1730EB-C910-4302-9084-0E09983E6BC7}" dt="2022-01-27T05:44:50.659" v="10850" actId="1076"/>
          <ac:picMkLst>
            <pc:docMk/>
            <pc:sldMk cId="1285265886" sldId="293"/>
            <ac:picMk id="4" creationId="{C65DE40E-FA69-4223-B276-E5A11C6E5FCF}"/>
          </ac:picMkLst>
        </pc:picChg>
      </pc:sldChg>
      <pc:sldChg chg="add del">
        <pc:chgData name="Leary, Nicole (Curriculum Support)" userId="01b25bfb-c137-4a94-ade9-ed5cf1ed147c" providerId="ADAL" clId="{8D1730EB-C910-4302-9084-0E09983E6BC7}" dt="2022-01-26T21:49:36.898" v="9347" actId="2696"/>
        <pc:sldMkLst>
          <pc:docMk/>
          <pc:sldMk cId="1133381609" sldId="294"/>
        </pc:sldMkLst>
      </pc:sldChg>
      <pc:sldChg chg="new del">
        <pc:chgData name="Leary, Nicole (Curriculum Support)" userId="01b25bfb-c137-4a94-ade9-ed5cf1ed147c" providerId="ADAL" clId="{8D1730EB-C910-4302-9084-0E09983E6BC7}" dt="2022-01-26T23:28:00.368" v="9381" actId="680"/>
        <pc:sldMkLst>
          <pc:docMk/>
          <pc:sldMk cId="3156557284" sldId="294"/>
        </pc:sldMkLst>
      </pc:sldChg>
      <pc:sldChg chg="delSp modSp new mod delAnim modAnim">
        <pc:chgData name="Leary, Nicole (Curriculum Support)" userId="01b25bfb-c137-4a94-ade9-ed5cf1ed147c" providerId="ADAL" clId="{8D1730EB-C910-4302-9084-0E09983E6BC7}" dt="2022-01-27T05:40:31.897" v="10849"/>
        <pc:sldMkLst>
          <pc:docMk/>
          <pc:sldMk cId="3572296996" sldId="294"/>
        </pc:sldMkLst>
        <pc:spChg chg="mod">
          <ac:chgData name="Leary, Nicole (Curriculum Support)" userId="01b25bfb-c137-4a94-ade9-ed5cf1ed147c" providerId="ADAL" clId="{8D1730EB-C910-4302-9084-0E09983E6BC7}" dt="2022-01-27T05:06:46.090" v="10604" actId="20577"/>
          <ac:spMkLst>
            <pc:docMk/>
            <pc:sldMk cId="3572296996" sldId="294"/>
            <ac:spMk id="2" creationId="{F42DE981-F848-4702-83CD-5A210D920962}"/>
          </ac:spMkLst>
        </pc:spChg>
        <pc:spChg chg="mod">
          <ac:chgData name="Leary, Nicole (Curriculum Support)" userId="01b25bfb-c137-4a94-ade9-ed5cf1ed147c" providerId="ADAL" clId="{8D1730EB-C910-4302-9084-0E09983E6BC7}" dt="2022-01-27T05:39:23.494" v="10845" actId="6549"/>
          <ac:spMkLst>
            <pc:docMk/>
            <pc:sldMk cId="3572296996" sldId="294"/>
            <ac:spMk id="3" creationId="{AE732988-A027-46FB-B322-A0C35FFC9C92}"/>
          </ac:spMkLst>
        </pc:spChg>
        <pc:picChg chg="del mod">
          <ac:chgData name="Leary, Nicole (Curriculum Support)" userId="01b25bfb-c137-4a94-ade9-ed5cf1ed147c" providerId="ADAL" clId="{8D1730EB-C910-4302-9084-0E09983E6BC7}" dt="2022-01-27T05:39:45.050" v="10847" actId="21"/>
          <ac:picMkLst>
            <pc:docMk/>
            <pc:sldMk cId="3572296996" sldId="294"/>
            <ac:picMk id="4" creationId="{CFDBFE3F-7F43-4B9F-8014-995F4053C916}"/>
          </ac:picMkLst>
        </pc:picChg>
        <pc:picChg chg="mod">
          <ac:chgData name="Leary, Nicole (Curriculum Support)" userId="01b25bfb-c137-4a94-ade9-ed5cf1ed147c" providerId="ADAL" clId="{8D1730EB-C910-4302-9084-0E09983E6BC7}" dt="2022-01-27T05:40:14.563" v="10848" actId="1076"/>
          <ac:picMkLst>
            <pc:docMk/>
            <pc:sldMk cId="3572296996" sldId="294"/>
            <ac:picMk id="5" creationId="{7D4C93FF-CBFA-4479-BB63-7D8097071750}"/>
          </ac:picMkLst>
        </pc:picChg>
      </pc:sldChg>
      <pc:sldChg chg="addSp delSp modSp add mod ord setBg">
        <pc:chgData name="Leary, Nicole (Curriculum Support)" userId="01b25bfb-c137-4a94-ade9-ed5cf1ed147c" providerId="ADAL" clId="{8D1730EB-C910-4302-9084-0E09983E6BC7}" dt="2022-01-27T01:38:47.772" v="10558"/>
        <pc:sldMkLst>
          <pc:docMk/>
          <pc:sldMk cId="1748830612" sldId="295"/>
        </pc:sldMkLst>
        <pc:spChg chg="del mod">
          <ac:chgData name="Leary, Nicole (Curriculum Support)" userId="01b25bfb-c137-4a94-ade9-ed5cf1ed147c" providerId="ADAL" clId="{8D1730EB-C910-4302-9084-0E09983E6BC7}" dt="2022-01-26T23:32:27.536" v="9629" actId="478"/>
          <ac:spMkLst>
            <pc:docMk/>
            <pc:sldMk cId="1748830612" sldId="295"/>
            <ac:spMk id="2" creationId="{F42DE981-F848-4702-83CD-5A210D920962}"/>
          </ac:spMkLst>
        </pc:spChg>
        <pc:spChg chg="del">
          <ac:chgData name="Leary, Nicole (Curriculum Support)" userId="01b25bfb-c137-4a94-ade9-ed5cf1ed147c" providerId="ADAL" clId="{8D1730EB-C910-4302-9084-0E09983E6BC7}" dt="2022-01-26T23:28:52.957" v="9392" actId="931"/>
          <ac:spMkLst>
            <pc:docMk/>
            <pc:sldMk cId="1748830612" sldId="295"/>
            <ac:spMk id="3" creationId="{AE732988-A027-46FB-B322-A0C35FFC9C92}"/>
          </ac:spMkLst>
        </pc:spChg>
        <pc:spChg chg="add del mod">
          <ac:chgData name="Leary, Nicole (Curriculum Support)" userId="01b25bfb-c137-4a94-ade9-ed5cf1ed147c" providerId="ADAL" clId="{8D1730EB-C910-4302-9084-0E09983E6BC7}" dt="2022-01-26T23:33:04.921" v="9633" actId="478"/>
          <ac:spMkLst>
            <pc:docMk/>
            <pc:sldMk cId="1748830612" sldId="295"/>
            <ac:spMk id="7" creationId="{79A4C922-8F40-4E3D-96C1-49A2C3CA18D3}"/>
          </ac:spMkLst>
        </pc:spChg>
        <pc:spChg chg="add mod">
          <ac:chgData name="Leary, Nicole (Curriculum Support)" userId="01b25bfb-c137-4a94-ade9-ed5cf1ed147c" providerId="ADAL" clId="{8D1730EB-C910-4302-9084-0E09983E6BC7}" dt="2022-01-26T23:38:29.048" v="9737" actId="114"/>
          <ac:spMkLst>
            <pc:docMk/>
            <pc:sldMk cId="1748830612" sldId="295"/>
            <ac:spMk id="8" creationId="{91B8BE5F-4864-4387-974B-0848BDF5D2F6}"/>
          </ac:spMkLst>
        </pc:spChg>
        <pc:spChg chg="add del">
          <ac:chgData name="Leary, Nicole (Curriculum Support)" userId="01b25bfb-c137-4a94-ade9-ed5cf1ed147c" providerId="ADAL" clId="{8D1730EB-C910-4302-9084-0E09983E6BC7}" dt="2022-01-26T23:29:21.030" v="9396" actId="26606"/>
          <ac:spMkLst>
            <pc:docMk/>
            <pc:sldMk cId="1748830612" sldId="295"/>
            <ac:spMk id="9" creationId="{3D25309F-507F-49C5-8464-9AA79E62F5C8}"/>
          </ac:spMkLst>
        </pc:spChg>
        <pc:spChg chg="add del">
          <ac:chgData name="Leary, Nicole (Curriculum Support)" userId="01b25bfb-c137-4a94-ade9-ed5cf1ed147c" providerId="ADAL" clId="{8D1730EB-C910-4302-9084-0E09983E6BC7}" dt="2022-01-26T23:29:21.030" v="9396" actId="26606"/>
          <ac:spMkLst>
            <pc:docMk/>
            <pc:sldMk cId="1748830612" sldId="295"/>
            <ac:spMk id="12" creationId="{5E39A796-BE83-48B1-B33F-35C4A32AAB57}"/>
          </ac:spMkLst>
        </pc:spChg>
        <pc:spChg chg="add del">
          <ac:chgData name="Leary, Nicole (Curriculum Support)" userId="01b25bfb-c137-4a94-ade9-ed5cf1ed147c" providerId="ADAL" clId="{8D1730EB-C910-4302-9084-0E09983E6BC7}" dt="2022-01-26T23:29:21.030" v="9396" actId="26606"/>
          <ac:spMkLst>
            <pc:docMk/>
            <pc:sldMk cId="1748830612" sldId="295"/>
            <ac:spMk id="14" creationId="{72F84B47-E267-4194-8194-831DB7B5547F}"/>
          </ac:spMkLst>
        </pc:spChg>
        <pc:spChg chg="add del">
          <ac:chgData name="Leary, Nicole (Curriculum Support)" userId="01b25bfb-c137-4a94-ade9-ed5cf1ed147c" providerId="ADAL" clId="{8D1730EB-C910-4302-9084-0E09983E6BC7}" dt="2022-01-26T23:29:27.549" v="9398" actId="26606"/>
          <ac:spMkLst>
            <pc:docMk/>
            <pc:sldMk cId="1748830612" sldId="295"/>
            <ac:spMk id="16" creationId="{73DE2CFE-42F2-48F0-8706-5264E012B10C}"/>
          </ac:spMkLst>
        </pc:spChg>
        <pc:spChg chg="add del">
          <ac:chgData name="Leary, Nicole (Curriculum Support)" userId="01b25bfb-c137-4a94-ade9-ed5cf1ed147c" providerId="ADAL" clId="{8D1730EB-C910-4302-9084-0E09983E6BC7}" dt="2022-01-26T23:29:27.549" v="9398" actId="26606"/>
          <ac:spMkLst>
            <pc:docMk/>
            <pc:sldMk cId="1748830612" sldId="295"/>
            <ac:spMk id="17" creationId="{A65917AB-58F3-47D1-B02B-5F21D3B3BC01}"/>
          </ac:spMkLst>
        </pc:spChg>
        <pc:picChg chg="add mod">
          <ac:chgData name="Leary, Nicole (Curriculum Support)" userId="01b25bfb-c137-4a94-ade9-ed5cf1ed147c" providerId="ADAL" clId="{8D1730EB-C910-4302-9084-0E09983E6BC7}" dt="2022-01-26T23:34:53.957" v="9703" actId="14100"/>
          <ac:picMkLst>
            <pc:docMk/>
            <pc:sldMk cId="1748830612" sldId="295"/>
            <ac:picMk id="5" creationId="{2961C1BD-2C00-409D-82D0-C2C7EE591F51}"/>
          </ac:picMkLst>
        </pc:picChg>
      </pc:sldChg>
      <pc:sldChg chg="addSp delSp modSp new del mod">
        <pc:chgData name="Leary, Nicole (Curriculum Support)" userId="01b25bfb-c137-4a94-ade9-ed5cf1ed147c" providerId="ADAL" clId="{8D1730EB-C910-4302-9084-0E09983E6BC7}" dt="2022-01-26T23:33:34.841" v="9674" actId="2696"/>
        <pc:sldMkLst>
          <pc:docMk/>
          <pc:sldMk cId="2494847771" sldId="296"/>
        </pc:sldMkLst>
        <pc:spChg chg="del">
          <ac:chgData name="Leary, Nicole (Curriculum Support)" userId="01b25bfb-c137-4a94-ade9-ed5cf1ed147c" providerId="ADAL" clId="{8D1730EB-C910-4302-9084-0E09983E6BC7}" dt="2022-01-26T23:32:48.428" v="9631" actId="931"/>
          <ac:spMkLst>
            <pc:docMk/>
            <pc:sldMk cId="2494847771" sldId="296"/>
            <ac:spMk id="3" creationId="{0EA9F8C7-E50F-48F1-AB05-A9DE026EEBC3}"/>
          </ac:spMkLst>
        </pc:spChg>
        <pc:picChg chg="add mod">
          <ac:chgData name="Leary, Nicole (Curriculum Support)" userId="01b25bfb-c137-4a94-ade9-ed5cf1ed147c" providerId="ADAL" clId="{8D1730EB-C910-4302-9084-0E09983E6BC7}" dt="2022-01-26T23:33:29.565" v="9673" actId="14100"/>
          <ac:picMkLst>
            <pc:docMk/>
            <pc:sldMk cId="2494847771" sldId="296"/>
            <ac:picMk id="5" creationId="{57F0011D-573C-484D-9986-6841C267F474}"/>
          </ac:picMkLst>
        </pc:picChg>
      </pc:sldChg>
      <pc:sldChg chg="modSp add mod modAnim">
        <pc:chgData name="Leary, Nicole (Curriculum Support)" userId="01b25bfb-c137-4a94-ade9-ed5cf1ed147c" providerId="ADAL" clId="{8D1730EB-C910-4302-9084-0E09983E6BC7}" dt="2022-01-27T05:36:17.377" v="10674"/>
        <pc:sldMkLst>
          <pc:docMk/>
          <pc:sldMk cId="3966650174" sldId="296"/>
        </pc:sldMkLst>
        <pc:picChg chg="mod">
          <ac:chgData name="Leary, Nicole (Curriculum Support)" userId="01b25bfb-c137-4a94-ade9-ed5cf1ed147c" providerId="ADAL" clId="{8D1730EB-C910-4302-9084-0E09983E6BC7}" dt="2022-01-27T05:36:13.016" v="10673" actId="1076"/>
          <ac:picMkLst>
            <pc:docMk/>
            <pc:sldMk cId="3966650174" sldId="296"/>
            <ac:picMk id="4" creationId="{0B004C87-7A06-47A1-8B2A-BC92963B824F}"/>
          </ac:picMkLst>
        </pc:picChg>
      </pc:sldChg>
    </pc:docChg>
  </pc:docChgLst>
  <pc:docChgLst>
    <pc:chgData name="Leary, Nicole (Curriculum Support)" userId="S::nicole.leary652@schools.sa.edu.au::01b25bfb-c137-4a94-ade9-ed5cf1ed147c" providerId="AD" clId="Web-{8CC702FC-EEE2-46EE-A814-13A2B8E26AD7}"/>
    <pc:docChg chg="modSld">
      <pc:chgData name="Leary, Nicole (Curriculum Support)" userId="S::nicole.leary652@schools.sa.edu.au::01b25bfb-c137-4a94-ade9-ed5cf1ed147c" providerId="AD" clId="Web-{8CC702FC-EEE2-46EE-A814-13A2B8E26AD7}" dt="2022-01-21T00:37:46.523" v="123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8CC702FC-EEE2-46EE-A814-13A2B8E26AD7}" dt="2022-01-21T00:35:56.427" v="35" actId="20577"/>
        <pc:sldMkLst>
          <pc:docMk/>
          <pc:sldMk cId="3641841233" sldId="268"/>
        </pc:sldMkLst>
        <pc:spChg chg="mod">
          <ac:chgData name="Leary, Nicole (Curriculum Support)" userId="S::nicole.leary652@schools.sa.edu.au::01b25bfb-c137-4a94-ade9-ed5cf1ed147c" providerId="AD" clId="Web-{8CC702FC-EEE2-46EE-A814-13A2B8E26AD7}" dt="2022-01-21T00:35:11.051" v="4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Leary, Nicole (Curriculum Support)" userId="S::nicole.leary652@schools.sa.edu.au::01b25bfb-c137-4a94-ade9-ed5cf1ed147c" providerId="AD" clId="Web-{8CC702FC-EEE2-46EE-A814-13A2B8E26AD7}" dt="2022-01-21T00:35:56.427" v="35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Leary, Nicole (Curriculum Support)" userId="S::nicole.leary652@schools.sa.edu.au::01b25bfb-c137-4a94-ade9-ed5cf1ed147c" providerId="AD" clId="Web-{8CC702FC-EEE2-46EE-A814-13A2B8E26AD7}" dt="2022-01-21T00:35:16.223" v="6" actId="20577"/>
          <ac:spMkLst>
            <pc:docMk/>
            <pc:sldMk cId="3641841233" sldId="268"/>
            <ac:spMk id="4" creationId="{D0697118-CD2B-4676-8ECA-E66DE8A5AE4A}"/>
          </ac:spMkLst>
        </pc:spChg>
      </pc:sldChg>
      <pc:sldChg chg="modSp">
        <pc:chgData name="Leary, Nicole (Curriculum Support)" userId="S::nicole.leary652@schools.sa.edu.au::01b25bfb-c137-4a94-ade9-ed5cf1ed147c" providerId="AD" clId="Web-{8CC702FC-EEE2-46EE-A814-13A2B8E26AD7}" dt="2022-01-21T00:37:46.523" v="123" actId="20577"/>
        <pc:sldMkLst>
          <pc:docMk/>
          <pc:sldMk cId="3271941629" sldId="269"/>
        </pc:sldMkLst>
        <pc:spChg chg="mod">
          <ac:chgData name="Leary, Nicole (Curriculum Support)" userId="S::nicole.leary652@schools.sa.edu.au::01b25bfb-c137-4a94-ade9-ed5cf1ed147c" providerId="AD" clId="Web-{8CC702FC-EEE2-46EE-A814-13A2B8E26AD7}" dt="2022-01-21T00:36:19.225" v="43" actId="20577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Leary, Nicole (Curriculum Support)" userId="S::nicole.leary652@schools.sa.edu.au::01b25bfb-c137-4a94-ade9-ed5cf1ed147c" providerId="AD" clId="Web-{8CC702FC-EEE2-46EE-A814-13A2B8E26AD7}" dt="2022-01-21T00:37:46.523" v="123" actId="20577"/>
          <ac:spMkLst>
            <pc:docMk/>
            <pc:sldMk cId="3271941629" sldId="269"/>
            <ac:spMk id="3" creationId="{B9A72951-2ACF-4398-A43E-AB03420C26F3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924E73E8-7559-498D-A99F-EB5926AA0FD5}"/>
    <pc:docChg chg="addSld modSld">
      <pc:chgData name="Dodgson, Kathleen (Curriculum Support)" userId="S::kathleen.dodgson767@schools.sa.edu.au::36ed9219-7d42-41d8-9cda-97ef69d34a70" providerId="AD" clId="Web-{924E73E8-7559-498D-A99F-EB5926AA0FD5}" dt="2022-01-28T05:21:52.028" v="1" actId="1076"/>
      <pc:docMkLst>
        <pc:docMk/>
      </pc:docMkLst>
      <pc:sldChg chg="modSp">
        <pc:chgData name="Dodgson, Kathleen (Curriculum Support)" userId="S::kathleen.dodgson767@schools.sa.edu.au::36ed9219-7d42-41d8-9cda-97ef69d34a70" providerId="AD" clId="Web-{924E73E8-7559-498D-A99F-EB5926AA0FD5}" dt="2022-01-28T05:21:52.028" v="1" actId="1076"/>
        <pc:sldMkLst>
          <pc:docMk/>
          <pc:sldMk cId="3641841233" sldId="268"/>
        </pc:sldMkLst>
        <pc:picChg chg="mod">
          <ac:chgData name="Dodgson, Kathleen (Curriculum Support)" userId="S::kathleen.dodgson767@schools.sa.edu.au::36ed9219-7d42-41d8-9cda-97ef69d34a70" providerId="AD" clId="Web-{924E73E8-7559-498D-A99F-EB5926AA0FD5}" dt="2022-01-28T05:21:52.028" v="1" actId="1076"/>
          <ac:picMkLst>
            <pc:docMk/>
            <pc:sldMk cId="3641841233" sldId="268"/>
            <ac:picMk id="5" creationId="{C4D9CE48-9B7E-419D-BE01-25E7F5488491}"/>
          </ac:picMkLst>
        </pc:picChg>
      </pc:sldChg>
      <pc:sldChg chg="new">
        <pc:chgData name="Dodgson, Kathleen (Curriculum Support)" userId="S::kathleen.dodgson767@schools.sa.edu.au::36ed9219-7d42-41d8-9cda-97ef69d34a70" providerId="AD" clId="Web-{924E73E8-7559-498D-A99F-EB5926AA0FD5}" dt="2022-01-28T05:20:55.558" v="0"/>
        <pc:sldMkLst>
          <pc:docMk/>
          <pc:sldMk cId="1965224776" sldId="297"/>
        </pc:sldMkLst>
      </pc:sldChg>
    </pc:docChg>
  </pc:docChgLst>
  <pc:docChgLst>
    <pc:chgData name="Haynes, Christine (Curriculum Policy and Standards)" userId="S::christine.haynes489@schools.sa.edu.au::2dd8b7cc-5a2d-458d-ba77-577fb585e483" providerId="AD" clId="Web-{3DC2673B-46D5-0DDF-482B-23CC93E8ACDC}"/>
    <pc:docChg chg="">
      <pc:chgData name="Haynes, Christine (Curriculum Policy and Standards)" userId="S::christine.haynes489@schools.sa.edu.au::2dd8b7cc-5a2d-458d-ba77-577fb585e483" providerId="AD" clId="Web-{3DC2673B-46D5-0DDF-482B-23CC93E8ACDC}" dt="2022-03-07T01:13:19.072" v="0"/>
      <pc:docMkLst>
        <pc:docMk/>
      </pc:docMkLst>
      <pc:sldChg chg="modCm">
        <pc:chgData name="Haynes, Christine (Curriculum Policy and Standards)" userId="S::christine.haynes489@schools.sa.edu.au::2dd8b7cc-5a2d-458d-ba77-577fb585e483" providerId="AD" clId="Web-{3DC2673B-46D5-0DDF-482B-23CC93E8ACDC}" dt="2022-03-07T01:13:19.072" v="0"/>
        <pc:sldMkLst>
          <pc:docMk/>
          <pc:sldMk cId="926289521" sldId="272"/>
        </pc:sldMkLst>
      </pc:sldChg>
    </pc:docChg>
  </pc:docChgLst>
  <pc:docChgLst>
    <pc:chgData name="Haynes, Christine (Curriculum Policy and Standards)" userId="S::christine.haynes489@schools.sa.edu.au::2dd8b7cc-5a2d-458d-ba77-577fb585e483" providerId="AD" clId="Web-{46DBBD7B-7975-CAB6-2F31-825BA6A73D82}"/>
    <pc:docChg chg="mod modSld">
      <pc:chgData name="Haynes, Christine (Curriculum Policy and Standards)" userId="S::christine.haynes489@schools.sa.edu.au::2dd8b7cc-5a2d-458d-ba77-577fb585e483" providerId="AD" clId="Web-{46DBBD7B-7975-CAB6-2F31-825BA6A73D82}" dt="2022-03-07T01:12:24.666" v="21"/>
      <pc:docMkLst>
        <pc:docMk/>
      </pc:docMkLst>
      <pc:sldChg chg="modSp modCm">
        <pc:chgData name="Haynes, Christine (Curriculum Policy and Standards)" userId="S::christine.haynes489@schools.sa.edu.au::2dd8b7cc-5a2d-458d-ba77-577fb585e483" providerId="AD" clId="Web-{46DBBD7B-7975-CAB6-2F31-825BA6A73D82}" dt="2022-03-07T01:12:24.666" v="21"/>
        <pc:sldMkLst>
          <pc:docMk/>
          <pc:sldMk cId="1285265886" sldId="293"/>
        </pc:sldMkLst>
        <pc:spChg chg="mod">
          <ac:chgData name="Haynes, Christine (Curriculum Policy and Standards)" userId="S::christine.haynes489@schools.sa.edu.au::2dd8b7cc-5a2d-458d-ba77-577fb585e483" providerId="AD" clId="Web-{46DBBD7B-7975-CAB6-2F31-825BA6A73D82}" dt="2022-03-07T01:11:57.056" v="19" actId="14100"/>
          <ac:spMkLst>
            <pc:docMk/>
            <pc:sldMk cId="1285265886" sldId="293"/>
            <ac:spMk id="6" creationId="{99E32F13-9346-4FE6-B6C9-C07865EC90CF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50121422-470F-41D7-8028-4DFD6C29D8CA}"/>
    <pc:docChg chg="delSld">
      <pc:chgData name="Dodgson, Kathleen (Curriculum Support)" userId="S::kathleen.dodgson767@schools.sa.edu.au::36ed9219-7d42-41d8-9cda-97ef69d34a70" providerId="AD" clId="Web-{50121422-470F-41D7-8028-4DFD6C29D8CA}" dt="2022-01-29T22:47:36.167" v="0"/>
      <pc:docMkLst>
        <pc:docMk/>
      </pc:docMkLst>
      <pc:sldChg chg="del">
        <pc:chgData name="Dodgson, Kathleen (Curriculum Support)" userId="S::kathleen.dodgson767@schools.sa.edu.au::36ed9219-7d42-41d8-9cda-97ef69d34a70" providerId="AD" clId="Web-{50121422-470F-41D7-8028-4DFD6C29D8CA}" dt="2022-01-29T22:47:36.167" v="0"/>
        <pc:sldMkLst>
          <pc:docMk/>
          <pc:sldMk cId="1965224776" sldId="297"/>
        </pc:sldMkLst>
      </pc:sldChg>
    </pc:docChg>
  </pc:docChgLst>
  <pc:docChgLst>
    <pc:chgData name="Matt" userId="ad0455e1-c53c-4e28-be1b-03b3da137c98" providerId="ADAL" clId="{6857750D-5D4E-486C-85EB-B34A96FD372C}"/>
    <pc:docChg chg="modSld sldOrd">
      <pc:chgData name="Matt" userId="ad0455e1-c53c-4e28-be1b-03b3da137c98" providerId="ADAL" clId="{6857750D-5D4E-486C-85EB-B34A96FD372C}" dt="2022-01-27T00:25:04.434" v="1"/>
      <pc:docMkLst>
        <pc:docMk/>
      </pc:docMkLst>
      <pc:sldChg chg="ord">
        <pc:chgData name="Matt" userId="ad0455e1-c53c-4e28-be1b-03b3da137c98" providerId="ADAL" clId="{6857750D-5D4E-486C-85EB-B34A96FD372C}" dt="2022-01-27T00:25:04.434" v="1"/>
        <pc:sldMkLst>
          <pc:docMk/>
          <pc:sldMk cId="1161274651" sldId="278"/>
        </pc:sldMkLst>
      </pc:sldChg>
    </pc:docChg>
  </pc:docChgLst>
  <pc:docChgLst>
    <pc:chgData name="Leary, Nicole (Curriculum Support)" userId="S::nicole.leary652@schools.sa.edu.au::01b25bfb-c137-4a94-ade9-ed5cf1ed147c" providerId="AD" clId="Web-{74630527-7D47-4310-8FE4-B246F10499B5}"/>
    <pc:docChg chg="modSld">
      <pc:chgData name="Leary, Nicole (Curriculum Support)" userId="S::nicole.leary652@schools.sa.edu.au::01b25bfb-c137-4a94-ade9-ed5cf1ed147c" providerId="AD" clId="Web-{74630527-7D47-4310-8FE4-B246F10499B5}" dt="2022-01-24T21:28:33.148" v="12" actId="14100"/>
      <pc:docMkLst>
        <pc:docMk/>
      </pc:docMkLst>
      <pc:sldChg chg="modSp">
        <pc:chgData name="Leary, Nicole (Curriculum Support)" userId="S::nicole.leary652@schools.sa.edu.au::01b25bfb-c137-4a94-ade9-ed5cf1ed147c" providerId="AD" clId="Web-{74630527-7D47-4310-8FE4-B246F10499B5}" dt="2022-01-24T21:28:33.148" v="12" actId="14100"/>
        <pc:sldMkLst>
          <pc:docMk/>
          <pc:sldMk cId="3633132651" sldId="285"/>
        </pc:sldMkLst>
        <pc:spChg chg="mod">
          <ac:chgData name="Leary, Nicole (Curriculum Support)" userId="S::nicole.leary652@schools.sa.edu.au::01b25bfb-c137-4a94-ade9-ed5cf1ed147c" providerId="AD" clId="Web-{74630527-7D47-4310-8FE4-B246F10499B5}" dt="2022-01-24T21:28:33.148" v="12" actId="14100"/>
          <ac:spMkLst>
            <pc:docMk/>
            <pc:sldMk cId="3633132651" sldId="285"/>
            <ac:spMk id="4" creationId="{4CFCC406-0CB1-4476-84A0-EB0A1B3BCB0E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3AC2D6D6-CC5A-46F8-99A2-9697466DDF95}"/>
    <pc:docChg chg="modSld">
      <pc:chgData name="Dodgson, Kathleen (Curriculum Support)" userId="S::kathleen.dodgson767@schools.sa.edu.au::36ed9219-7d42-41d8-9cda-97ef69d34a70" providerId="AD" clId="Web-{3AC2D6D6-CC5A-46F8-99A2-9697466DDF95}" dt="2022-01-31T23:52:23.465" v="1" actId="1076"/>
      <pc:docMkLst>
        <pc:docMk/>
      </pc:docMkLst>
      <pc:sldChg chg="modSp">
        <pc:chgData name="Dodgson, Kathleen (Curriculum Support)" userId="S::kathleen.dodgson767@schools.sa.edu.au::36ed9219-7d42-41d8-9cda-97ef69d34a70" providerId="AD" clId="Web-{3AC2D6D6-CC5A-46F8-99A2-9697466DDF95}" dt="2022-01-31T23:52:23.465" v="1" actId="1076"/>
        <pc:sldMkLst>
          <pc:docMk/>
          <pc:sldMk cId="1748830612" sldId="295"/>
        </pc:sldMkLst>
        <pc:spChg chg="mod">
          <ac:chgData name="Dodgson, Kathleen (Curriculum Support)" userId="S::kathleen.dodgson767@schools.sa.edu.au::36ed9219-7d42-41d8-9cda-97ef69d34a70" providerId="AD" clId="Web-{3AC2D6D6-CC5A-46F8-99A2-9697466DDF95}" dt="2022-01-31T23:52:23.465" v="1" actId="1076"/>
          <ac:spMkLst>
            <pc:docMk/>
            <pc:sldMk cId="1748830612" sldId="295"/>
            <ac:spMk id="8" creationId="{91B8BE5F-4864-4387-974B-0848BDF5D2F6}"/>
          </ac:spMkLst>
        </pc:spChg>
        <pc:picChg chg="mod">
          <ac:chgData name="Dodgson, Kathleen (Curriculum Support)" userId="S::kathleen.dodgson767@schools.sa.edu.au::36ed9219-7d42-41d8-9cda-97ef69d34a70" providerId="AD" clId="Web-{3AC2D6D6-CC5A-46F8-99A2-9697466DDF95}" dt="2022-01-31T23:52:17.543" v="0" actId="14100"/>
          <ac:picMkLst>
            <pc:docMk/>
            <pc:sldMk cId="1748830612" sldId="295"/>
            <ac:picMk id="4" creationId="{B53DFFA4-9A7E-4507-9831-6BD1A9C1DF5A}"/>
          </ac:picMkLst>
        </pc:picChg>
      </pc:sldChg>
    </pc:docChg>
  </pc:docChgLst>
  <pc:docChgLst>
    <pc:chgData name="Dodgson, Kathleen (Curriculum Support)" userId="S::kathleen.dodgson767@schools.sa.edu.au::36ed9219-7d42-41d8-9cda-97ef69d34a70" providerId="AD" clId="Web-{98109063-5C72-43B1-979F-7B550A099822}"/>
    <pc:docChg chg="modSld">
      <pc:chgData name="Dodgson, Kathleen (Curriculum Support)" userId="S::kathleen.dodgson767@schools.sa.edu.au::36ed9219-7d42-41d8-9cda-97ef69d34a70" providerId="AD" clId="Web-{98109063-5C72-43B1-979F-7B550A099822}" dt="2022-01-31T23:49:48.258" v="5" actId="1076"/>
      <pc:docMkLst>
        <pc:docMk/>
      </pc:docMkLst>
      <pc:sldChg chg="modSp">
        <pc:chgData name="Dodgson, Kathleen (Curriculum Support)" userId="S::kathleen.dodgson767@schools.sa.edu.au::36ed9219-7d42-41d8-9cda-97ef69d34a70" providerId="AD" clId="Web-{98109063-5C72-43B1-979F-7B550A099822}" dt="2022-01-31T23:49:48.258" v="5" actId="1076"/>
        <pc:sldMkLst>
          <pc:docMk/>
          <pc:sldMk cId="1748830612" sldId="295"/>
        </pc:sldMkLst>
        <pc:spChg chg="mod">
          <ac:chgData name="Dodgson, Kathleen (Curriculum Support)" userId="S::kathleen.dodgson767@schools.sa.edu.au::36ed9219-7d42-41d8-9cda-97ef69d34a70" providerId="AD" clId="Web-{98109063-5C72-43B1-979F-7B550A099822}" dt="2022-01-31T23:49:48.258" v="5" actId="1076"/>
          <ac:spMkLst>
            <pc:docMk/>
            <pc:sldMk cId="1748830612" sldId="295"/>
            <ac:spMk id="8" creationId="{91B8BE5F-4864-4387-974B-0848BDF5D2F6}"/>
          </ac:spMkLst>
        </pc:spChg>
        <pc:picChg chg="mod">
          <ac:chgData name="Dodgson, Kathleen (Curriculum Support)" userId="S::kathleen.dodgson767@schools.sa.edu.au::36ed9219-7d42-41d8-9cda-97ef69d34a70" providerId="AD" clId="Web-{98109063-5C72-43B1-979F-7B550A099822}" dt="2022-01-31T23:49:42.914" v="4" actId="14100"/>
          <ac:picMkLst>
            <pc:docMk/>
            <pc:sldMk cId="1748830612" sldId="295"/>
            <ac:picMk id="4" creationId="{B53DFFA4-9A7E-4507-9831-6BD1A9C1DF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FCA6F-D706-4C5E-9F00-9F15BF5C9326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0862C-2D28-45D5-A11D-033437A173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067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8892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290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480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779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768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194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046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353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6122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0862C-2D28-45D5-A11D-033437A17377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101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[INSERT YEAR LEVEL – </a:t>
            </a:r>
            <a:r>
              <a:rPr lang="en-US" dirty="0" err="1"/>
              <a:t>ie</a:t>
            </a:r>
            <a:r>
              <a:rPr lang="en-US" dirty="0"/>
              <a:t> Year 4]</a:t>
            </a:r>
            <a:endParaRPr lang="en-AU" dirty="0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[INSERT LESSON – </a:t>
            </a:r>
            <a:r>
              <a:rPr lang="en-US" dirty="0" err="1"/>
              <a:t>ie</a:t>
            </a:r>
            <a:r>
              <a:rPr lang="en-US" dirty="0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[INSERT SUBJECT– </a:t>
            </a:r>
            <a:r>
              <a:rPr lang="en-US" dirty="0" err="1"/>
              <a:t>ie</a:t>
            </a:r>
            <a:r>
              <a:rPr lang="en-US" dirty="0"/>
              <a:t> Mathematics]</a:t>
            </a:r>
            <a:endParaRPr lang="en-AU" dirty="0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60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Some slides may be interactive. Click the button for extra elements.</a:t>
            </a:r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9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42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983324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3786372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641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ask you a question. Have a go, then click the answer button. 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06" t="4910" r="4512"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8711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8521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 dirty="0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3778222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1445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3002292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959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3990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757330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1542519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391277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 dirty="0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dirty="0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919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1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0" r:id="rId7"/>
    <p:sldLayoutId id="2147483664" r:id="rId8"/>
    <p:sldLayoutId id="2147483669" r:id="rId9"/>
    <p:sldLayoutId id="2147483662" r:id="rId10"/>
    <p:sldLayoutId id="2147483666" r:id="rId11"/>
    <p:sldLayoutId id="2147483665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8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hyperlink" Target="https://abcmedia.akamaized.net/btn/Classroom/20090818_netnews_576.mp4" TargetMode="External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Year 8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AU" dirty="0">
                <a:cs typeface="Calibri"/>
              </a:rPr>
              <a:t>Lesson 8 – comparing the text structures of printed and online news media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AU">
                <a:cs typeface="Calibri"/>
              </a:rPr>
              <a:t>English</a:t>
            </a:r>
            <a:endParaRPr lang="en-AU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9CE48-9B7E-419D-BE01-25E7F5488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1133" y="4771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Structural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DAF95-2517-4561-8114-701FCBF2F607}"/>
              </a:ext>
            </a:extLst>
          </p:cNvPr>
          <p:cNvSpPr txBox="1"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02E170-3ABC-48D8-B443-CC6CA298A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7" y="1682468"/>
            <a:ext cx="3733992" cy="429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7BB04E1-B8FC-4013-8AA5-1634AB938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6" y="1682467"/>
            <a:ext cx="4203593" cy="429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778B0C-E19D-4ECF-B4B2-5DE325E5E112}"/>
              </a:ext>
            </a:extLst>
          </p:cNvPr>
          <p:cNvSpPr txBox="1"/>
          <p:nvPr/>
        </p:nvSpPr>
        <p:spPr>
          <a:xfrm>
            <a:off x="4968240" y="59752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3B3F07-C2CA-47B3-905D-45C7BDE1E34D}"/>
              </a:ext>
            </a:extLst>
          </p:cNvPr>
          <p:cNvSpPr txBox="1"/>
          <p:nvPr/>
        </p:nvSpPr>
        <p:spPr>
          <a:xfrm>
            <a:off x="809172" y="6040987"/>
            <a:ext cx="388015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ABC News Sport</a:t>
            </a:r>
            <a:r>
              <a:rPr lang="en-AU" sz="800">
                <a:solidFill>
                  <a:srgbClr val="A5A5A5"/>
                </a:solidFill>
              </a:rPr>
              <a:t>, </a:t>
            </a:r>
            <a:r>
              <a:rPr lang="en-AU" sz="800" dirty="0">
                <a:solidFill>
                  <a:srgbClr val="A5A5A5"/>
                </a:solidFill>
              </a:rPr>
              <a:t>25 January 2022, </a:t>
            </a:r>
            <a:r>
              <a:rPr lang="en-AU" sz="800">
                <a:solidFill>
                  <a:srgbClr val="A5A5A5"/>
                </a:solidFill>
              </a:rPr>
              <a:t>http://www.abc.net.au</a:t>
            </a:r>
            <a:r>
              <a:rPr lang="en-AU" sz="800" dirty="0">
                <a:solidFill>
                  <a:srgbClr val="A5A5A5"/>
                </a:solidFill>
              </a:rPr>
              <a:t>/news/2022-01-25/</a:t>
            </a:r>
            <a:r>
              <a:rPr lang="en-AU" sz="800">
                <a:solidFill>
                  <a:srgbClr val="A5A5A5"/>
                </a:solidFill>
              </a:rPr>
              <a:t>australian</a:t>
            </a:r>
            <a:r>
              <a:rPr lang="en-AU" sz="800" dirty="0">
                <a:solidFill>
                  <a:srgbClr val="A5A5A5"/>
                </a:solidFill>
              </a:rPr>
              <a:t>-open-ash-</a:t>
            </a:r>
            <a:r>
              <a:rPr lang="en-AU" sz="800">
                <a:solidFill>
                  <a:srgbClr val="A5A5A5"/>
                </a:solidFill>
              </a:rPr>
              <a:t>barty</a:t>
            </a:r>
            <a:r>
              <a:rPr lang="en-AU" sz="800" dirty="0">
                <a:solidFill>
                  <a:srgbClr val="A5A5A5"/>
                </a:solidFill>
              </a:rPr>
              <a:t>-</a:t>
            </a:r>
            <a:r>
              <a:rPr lang="en-AU" sz="800">
                <a:solidFill>
                  <a:srgbClr val="A5A5A5"/>
                </a:solidFill>
              </a:rPr>
              <a:t>jessica-pegula</a:t>
            </a:r>
            <a:r>
              <a:rPr lang="en-AU" sz="800" dirty="0">
                <a:solidFill>
                  <a:srgbClr val="A5A5A5"/>
                </a:solidFill>
              </a:rPr>
              <a:t>/100778998</a:t>
            </a:r>
            <a:endParaRPr lang="en-US" sz="800" dirty="0">
              <a:solidFill>
                <a:srgbClr val="A5A5A5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C04DE7-9D8B-4472-A557-8D117D37E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2E00-A5AB-4B7C-BE7F-796A28E5EA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696" y="5833105"/>
            <a:ext cx="6191568" cy="4064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  </a:t>
            </a:r>
            <a:r>
              <a:rPr lang="en-AU" sz="800">
                <a:solidFill>
                  <a:srgbClr val="A5A5A5"/>
                </a:solidFill>
              </a:rPr>
              <a:t>The Washington Post</a:t>
            </a:r>
            <a:r>
              <a:rPr lang="en-AU" sz="800" i="1" dirty="0">
                <a:solidFill>
                  <a:srgbClr val="A5A5A5"/>
                </a:solidFill>
              </a:rPr>
              <a:t>, </a:t>
            </a:r>
            <a:r>
              <a:rPr lang="en-AU" sz="800" dirty="0">
                <a:solidFill>
                  <a:srgbClr val="A5A5A5"/>
                </a:solidFill>
              </a:rPr>
              <a:t>24 January 2022, </a:t>
            </a:r>
            <a:r>
              <a:rPr lang="en-AU" sz="800">
                <a:solidFill>
                  <a:srgbClr val="A5A5A5"/>
                </a:solidFill>
              </a:rPr>
              <a:t>http://www.washingtonpost.com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9" name="Picture Placeholder 8" descr="Text&#10;&#10;Description automatically generated">
            <a:extLst>
              <a:ext uri="{FF2B5EF4-FFF2-40B4-BE49-F238E27FC236}">
                <a16:creationId xmlns:a16="http://schemas.microsoft.com/office/drawing/2014/main" id="{43569826-A36A-4251-8D95-1084226712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21763" y="1234400"/>
            <a:ext cx="6042171" cy="39475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C97B67-0CA5-4C51-87B3-1DB6778F5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66" y="1161743"/>
            <a:ext cx="3962400" cy="453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FB171F-2637-4BFB-8EC4-1799BFE1C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3E419C-C66F-437B-AD47-0AAC8D0C2673}"/>
              </a:ext>
            </a:extLst>
          </p:cNvPr>
          <p:cNvSpPr txBox="1"/>
          <p:nvPr/>
        </p:nvSpPr>
        <p:spPr>
          <a:xfrm>
            <a:off x="5361008" y="5254905"/>
            <a:ext cx="572699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dirty="0">
                <a:solidFill>
                  <a:srgbClr val="A5A5A5"/>
                </a:solidFill>
              </a:rPr>
              <a:t>Source: ABC News 25 January 2022, </a:t>
            </a:r>
            <a:r>
              <a:rPr lang="en-AU" sz="800" dirty="0" err="1">
                <a:solidFill>
                  <a:srgbClr val="A5A5A5"/>
                </a:solidFill>
              </a:rPr>
              <a:t>www.abc.net.au</a:t>
            </a:r>
            <a:r>
              <a:rPr lang="en-AU" sz="800" dirty="0">
                <a:solidFill>
                  <a:srgbClr val="A5A5A5"/>
                </a:solidFill>
              </a:rPr>
              <a:t>/news/2022-01-25/</a:t>
            </a:r>
            <a:r>
              <a:rPr lang="en-AU" sz="800" dirty="0" err="1">
                <a:solidFill>
                  <a:srgbClr val="A5A5A5"/>
                </a:solidFill>
              </a:rPr>
              <a:t>australian</a:t>
            </a:r>
            <a:r>
              <a:rPr lang="en-AU" sz="800" dirty="0">
                <a:solidFill>
                  <a:srgbClr val="A5A5A5"/>
                </a:solidFill>
              </a:rPr>
              <a:t>-open-ash-</a:t>
            </a:r>
            <a:r>
              <a:rPr lang="en-AU" sz="800" dirty="0" err="1">
                <a:solidFill>
                  <a:srgbClr val="A5A5A5"/>
                </a:solidFill>
              </a:rPr>
              <a:t>barty</a:t>
            </a:r>
            <a:r>
              <a:rPr lang="en-AU" sz="800" dirty="0">
                <a:solidFill>
                  <a:srgbClr val="A5A5A5"/>
                </a:solidFill>
              </a:rPr>
              <a:t>-</a:t>
            </a:r>
            <a:r>
              <a:rPr lang="en-AU" sz="800" dirty="0" err="1">
                <a:solidFill>
                  <a:srgbClr val="A5A5A5"/>
                </a:solidFill>
              </a:rPr>
              <a:t>jessica-pegula</a:t>
            </a:r>
            <a:r>
              <a:rPr lang="en-AU" sz="800" dirty="0">
                <a:solidFill>
                  <a:srgbClr val="A5A5A5"/>
                </a:solidFill>
              </a:rPr>
              <a:t>/100778998 </a:t>
            </a:r>
            <a:r>
              <a:rPr lang="en-GB" sz="800" dirty="0">
                <a:solidFill>
                  <a:srgbClr val="A5A5A5"/>
                </a:solidFill>
              </a:rPr>
              <a:t>  </a:t>
            </a:r>
            <a:endParaRPr lang="en-GB" sz="800" dirty="0">
              <a:solidFill>
                <a:srgbClr val="A5A5A5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5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AB0EB90-84C4-4E22-BD36-C98F3FA3C3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 b="15727"/>
          <a:stretch>
            <a:fillRect/>
          </a:stretch>
        </p:blipFill>
        <p:spPr>
          <a:xfrm>
            <a:off x="838200" y="1313610"/>
            <a:ext cx="10515600" cy="405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CCFDDE-6954-4C9C-BA5F-6E88C515A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704175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FEF97-82A1-42BC-B9C8-7E22792A02BD}"/>
              </a:ext>
            </a:extLst>
          </p:cNvPr>
          <p:cNvSpPr txBox="1"/>
          <p:nvPr/>
        </p:nvSpPr>
        <p:spPr>
          <a:xfrm>
            <a:off x="745069" y="5515431"/>
            <a:ext cx="755948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 Source: ABC News Sport</a:t>
            </a:r>
            <a:r>
              <a:rPr lang="en-AU" sz="800">
                <a:solidFill>
                  <a:srgbClr val="A5A5A5"/>
                </a:solidFill>
              </a:rPr>
              <a:t>, </a:t>
            </a:r>
            <a:r>
              <a:rPr lang="en-AU" sz="800" dirty="0">
                <a:solidFill>
                  <a:srgbClr val="A5A5A5"/>
                </a:solidFill>
              </a:rPr>
              <a:t> 25 January 2022, </a:t>
            </a:r>
            <a:r>
              <a:rPr lang="en-AU" sz="800">
                <a:solidFill>
                  <a:srgbClr val="A5A5A5"/>
                </a:solidFill>
              </a:rPr>
              <a:t>http://www.abc.net.au</a:t>
            </a:r>
            <a:r>
              <a:rPr lang="en-AU" sz="800" dirty="0">
                <a:solidFill>
                  <a:srgbClr val="A5A5A5"/>
                </a:solidFill>
              </a:rPr>
              <a:t>/news/2022-01-25/</a:t>
            </a:r>
            <a:r>
              <a:rPr lang="en-AU" sz="800">
                <a:solidFill>
                  <a:srgbClr val="A5A5A5"/>
                </a:solidFill>
              </a:rPr>
              <a:t>australian</a:t>
            </a:r>
            <a:r>
              <a:rPr lang="en-AU" sz="800" dirty="0">
                <a:solidFill>
                  <a:srgbClr val="A5A5A5"/>
                </a:solidFill>
              </a:rPr>
              <a:t>-open-ash-</a:t>
            </a:r>
            <a:r>
              <a:rPr lang="en-AU" sz="800">
                <a:solidFill>
                  <a:srgbClr val="A5A5A5"/>
                </a:solidFill>
              </a:rPr>
              <a:t>barty</a:t>
            </a:r>
            <a:r>
              <a:rPr lang="en-AU" sz="800" dirty="0">
                <a:solidFill>
                  <a:srgbClr val="A5A5A5"/>
                </a:solidFill>
              </a:rPr>
              <a:t>-</a:t>
            </a:r>
            <a:r>
              <a:rPr lang="en-AU" sz="800">
                <a:solidFill>
                  <a:srgbClr val="A5A5A5"/>
                </a:solidFill>
              </a:rPr>
              <a:t>jessica-pegula</a:t>
            </a:r>
            <a:r>
              <a:rPr lang="en-AU" sz="800" dirty="0">
                <a:solidFill>
                  <a:srgbClr val="A5A5A5"/>
                </a:solidFill>
              </a:rPr>
              <a:t>/100778998</a:t>
            </a:r>
            <a:r>
              <a:rPr lang="en-AU" dirty="0"/>
              <a:t>        </a:t>
            </a:r>
            <a:endParaRPr lang="en-A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50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57B9-35AB-4FA8-BD3C-C37EF930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0"/>
            <a:ext cx="8092440" cy="1325563"/>
          </a:xfrm>
        </p:spPr>
        <p:txBody>
          <a:bodyPr/>
          <a:lstStyle/>
          <a:p>
            <a:r>
              <a:rPr lang="en-AU"/>
              <a:t>Digital platforms</a:t>
            </a:r>
          </a:p>
        </p:txBody>
      </p:sp>
      <p:pic>
        <p:nvPicPr>
          <p:cNvPr id="8" name="Content Placeholder 7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74A6AFB6-139F-4841-8E4B-51BEAFF13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21" y="1938197"/>
            <a:ext cx="1876919" cy="3469140"/>
          </a:xfr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Placeholder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C1C5009-71E8-4827-8E0E-18C730DEEF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66" y="1938197"/>
            <a:ext cx="1977103" cy="3469140"/>
          </a:xfr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87DEA3-5FA3-4760-BEFE-CE84C1191E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43" y="1928551"/>
            <a:ext cx="1614805" cy="3496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07480-010F-49FB-8D7B-40A4AC93DFAC}"/>
              </a:ext>
            </a:extLst>
          </p:cNvPr>
          <p:cNvSpPr txBox="1"/>
          <p:nvPr/>
        </p:nvSpPr>
        <p:spPr>
          <a:xfrm>
            <a:off x="954920" y="1938197"/>
            <a:ext cx="3839271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/>
              <a:t>Online news media sources such as ABC have a range of complementary online platforms such as Facebook, Instagram and Twitter, which they use to reach their audience and increase readership. </a:t>
            </a:r>
          </a:p>
          <a:p>
            <a:endParaRPr lang="en-AU" dirty="0"/>
          </a:p>
          <a:p>
            <a:r>
              <a:rPr lang="en-AU" dirty="0"/>
              <a:t>Here we can see examples of how the </a:t>
            </a:r>
          </a:p>
          <a:p>
            <a:r>
              <a:rPr lang="en-AU" dirty="0"/>
              <a:t>article on Ash </a:t>
            </a:r>
            <a:r>
              <a:rPr lang="en-AU" dirty="0" err="1"/>
              <a:t>Barty’s</a:t>
            </a:r>
            <a:r>
              <a:rPr lang="en-AU" dirty="0"/>
              <a:t> Australian Open </a:t>
            </a:r>
          </a:p>
          <a:p>
            <a:r>
              <a:rPr lang="en-AU" dirty="0"/>
              <a:t>win which featured in the ABC News</a:t>
            </a:r>
          </a:p>
          <a:p>
            <a:r>
              <a:rPr lang="en-AU" dirty="0"/>
              <a:t>Website Sport section was also featured on Facebook and Twitter.</a:t>
            </a:r>
          </a:p>
          <a:p>
            <a:r>
              <a:rPr lang="en-AU" dirty="0"/>
              <a:t>                      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41C64B-9021-484F-8123-D3C68345B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069F7-8F31-465F-8F60-769E473B548B}"/>
              </a:ext>
            </a:extLst>
          </p:cNvPr>
          <p:cNvSpPr txBox="1"/>
          <p:nvPr/>
        </p:nvSpPr>
        <p:spPr>
          <a:xfrm>
            <a:off x="5004121" y="5515335"/>
            <a:ext cx="144104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dirty="0">
                <a:solidFill>
                  <a:srgbClr val="A5A5A5"/>
                </a:solidFill>
                <a:cs typeface="Calibri"/>
              </a:rPr>
              <a:t>Source: Facebook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912DD-04AB-423A-8729-C18AC7C3AB88}"/>
              </a:ext>
            </a:extLst>
          </p:cNvPr>
          <p:cNvSpPr txBox="1"/>
          <p:nvPr/>
        </p:nvSpPr>
        <p:spPr>
          <a:xfrm>
            <a:off x="7339755" y="5515241"/>
            <a:ext cx="128611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dirty="0">
                <a:solidFill>
                  <a:srgbClr val="A5A5A5"/>
                </a:solidFill>
              </a:rPr>
              <a:t>Source: Facebook </a:t>
            </a:r>
            <a:endParaRPr lang="en-GB" sz="800" dirty="0">
              <a:solidFill>
                <a:srgbClr val="A5A5A5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DD7C1-AD33-4235-BB04-7C4BE1AB9FB0}"/>
              </a:ext>
            </a:extLst>
          </p:cNvPr>
          <p:cNvSpPr txBox="1"/>
          <p:nvPr/>
        </p:nvSpPr>
        <p:spPr>
          <a:xfrm>
            <a:off x="9730777" y="5515214"/>
            <a:ext cx="108826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dirty="0">
                <a:solidFill>
                  <a:srgbClr val="A5A5A5"/>
                </a:solidFill>
              </a:rPr>
              <a:t>Source: Twitter </a:t>
            </a:r>
          </a:p>
        </p:txBody>
      </p:sp>
    </p:spTree>
    <p:extLst>
      <p:ext uri="{BB962C8B-B14F-4D97-AF65-F5344CB8AC3E}">
        <p14:creationId xmlns:p14="http://schemas.microsoft.com/office/powerpoint/2010/main" val="34701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E981-F848-4702-83CD-5A210D92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Lesson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2988-A027-46FB-B322-A0C35FFC9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cs typeface="Calibri"/>
              </a:rPr>
              <a:t>In this lesson we began to explore the structural features of online news reports. </a:t>
            </a:r>
            <a:r>
              <a:rPr lang="en-AU">
                <a:cs typeface="Calibri"/>
              </a:rPr>
              <a:t>We compared </a:t>
            </a:r>
            <a:r>
              <a:rPr lang="en-AU" dirty="0">
                <a:cs typeface="Calibri"/>
              </a:rPr>
              <a:t>some of the similarities and differences in text structure between them and printed news reports.</a:t>
            </a:r>
            <a:endParaRPr lang="en-AU" dirty="0"/>
          </a:p>
          <a:p>
            <a:endParaRPr lang="en-AU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4C93FF-CBFA-4479-BB63-7D8097071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E981-F848-4702-83CD-5A210D92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2988-A027-46FB-B322-A0C35FFC9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Refer to the image on the next slide of </a:t>
            </a:r>
            <a:r>
              <a:rPr lang="en-AU" i="1"/>
              <a:t>The Australian </a:t>
            </a:r>
            <a:r>
              <a:rPr lang="en-AU"/>
              <a:t>newspaper.</a:t>
            </a:r>
          </a:p>
          <a:p>
            <a:r>
              <a:rPr lang="en-AU"/>
              <a:t>Identify as many features of news media that you can.</a:t>
            </a:r>
          </a:p>
          <a:p>
            <a:r>
              <a:rPr lang="en-AU"/>
              <a:t>In your workbook or digital journal record the feature and an example from the news text. </a:t>
            </a:r>
          </a:p>
          <a:p>
            <a:endParaRPr lang="en-AU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004C87-7A06-47A1-8B2A-BC92963B8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B8BE5F-4864-4387-974B-0848BDF5D2F6}"/>
              </a:ext>
            </a:extLst>
          </p:cNvPr>
          <p:cNvSpPr txBox="1"/>
          <p:nvPr/>
        </p:nvSpPr>
        <p:spPr>
          <a:xfrm>
            <a:off x="2967529" y="5657854"/>
            <a:ext cx="5756746" cy="2182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</a:t>
            </a:r>
            <a:r>
              <a:rPr lang="en-AU" sz="800" i="1" dirty="0">
                <a:solidFill>
                  <a:srgbClr val="A5A5A5"/>
                </a:solidFill>
              </a:rPr>
              <a:t>: The Australian</a:t>
            </a:r>
            <a:r>
              <a:rPr lang="en-AU" sz="800" dirty="0">
                <a:solidFill>
                  <a:srgbClr val="A5A5A5"/>
                </a:solidFill>
              </a:rPr>
              <a:t>, 31 January 2022, </a:t>
            </a:r>
            <a:r>
              <a:rPr lang="en-AU" sz="800" dirty="0" err="1">
                <a:solidFill>
                  <a:srgbClr val="A5A5A5"/>
                </a:solidFill>
              </a:rPr>
              <a:t>www.theaustralian.com.au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4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53DFFA4-9A7E-4507-9831-6BD1A9C1D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3981" y="707583"/>
            <a:ext cx="5936756" cy="488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83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2094-56C7-4778-B477-81A272A0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24C3-D01C-462B-8AFD-E631EC1B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Read for at </a:t>
            </a:r>
            <a:r>
              <a:rPr lang="en-AU"/>
              <a:t>least 20 to 30 </a:t>
            </a:r>
            <a:r>
              <a:rPr lang="en-AU" dirty="0"/>
              <a:t>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After and perhaps during reading, make notes about what you’ve read (2 or more paragraphs).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If possible, have a chat about what you read with someone else.</a:t>
            </a:r>
          </a:p>
          <a:p>
            <a:endParaRPr lang="en-AU" dirty="0"/>
          </a:p>
        </p:txBody>
      </p:sp>
      <p:pic>
        <p:nvPicPr>
          <p:cNvPr id="5" name="Reading">
            <a:hlinkClick r:id="" action="ppaction://media"/>
            <a:extLst>
              <a:ext uri="{FF2B5EF4-FFF2-40B4-BE49-F238E27FC236}">
                <a16:creationId xmlns:a16="http://schemas.microsoft.com/office/drawing/2014/main" id="{71A9CA72-A84B-4C54-B16E-EFEA6A8DA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BA5D47-06FF-46B8-BA9A-B00B74A6C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1050" y="472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45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A074E-3F43-45A4-A4E7-D08623D5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91BD-4744-4CC4-8274-FBED6D91D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A pen, paper or workbook.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A digital device.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9BE11B-9F81-4898-9E9B-58E19340F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0"/>
            <a:ext cx="9799320" cy="1325563"/>
          </a:xfrm>
        </p:spPr>
        <p:txBody>
          <a:bodyPr/>
          <a:lstStyle/>
          <a:p>
            <a:r>
              <a:rPr lang="en-AU">
                <a:cs typeface="Calibri"/>
              </a:rPr>
              <a:t>Learning intention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>
                <a:cs typeface="Calibri"/>
              </a:rPr>
              <a:t>To develop an understanding of the similarities and differences in text structure between printed and online news reports.</a:t>
            </a:r>
            <a:endParaRPr lang="en-AU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3F9480-1640-408A-BD0C-EBE1AAAD5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23D0-55D2-4972-99FB-918DA407E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E1204-E06E-4413-9BF8-12611BD2B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3172"/>
            <a:ext cx="10515600" cy="3786428"/>
          </a:xfrm>
        </p:spPr>
        <p:txBody>
          <a:bodyPr>
            <a:normAutofit fontScale="85000" lnSpcReduction="20000"/>
          </a:bodyPr>
          <a:lstStyle/>
          <a:p>
            <a:endParaRPr lang="en-AU"/>
          </a:p>
          <a:p>
            <a:pPr>
              <a:lnSpc>
                <a:spcPct val="120000"/>
              </a:lnSpc>
            </a:pPr>
            <a:r>
              <a:rPr lang="en-AU"/>
              <a:t>As news media has gone online and digital, authors have used new forms and platforms to engage readers in ways that are more inclusive and interactive.</a:t>
            </a:r>
          </a:p>
          <a:p>
            <a:pPr>
              <a:lnSpc>
                <a:spcPct val="120000"/>
              </a:lnSpc>
            </a:pPr>
            <a:r>
              <a:rPr lang="en-AU"/>
              <a:t>Despite these innovations in how news is presented today, there are a range of features that have been adapted from print news media and incorporated into digital forms to engage the reader.</a:t>
            </a:r>
          </a:p>
          <a:p>
            <a:pPr>
              <a:lnSpc>
                <a:spcPct val="120000"/>
              </a:lnSpc>
            </a:pPr>
            <a:r>
              <a:rPr lang="en-AU"/>
              <a:t>Readers need to recognise how they are being engaged with by online news media.</a:t>
            </a:r>
          </a:p>
          <a:p>
            <a:pPr>
              <a:lnSpc>
                <a:spcPct val="120000"/>
              </a:lnSpc>
            </a:pPr>
            <a:r>
              <a:rPr lang="en-AU"/>
              <a:t>Are they swept away by engaging, inclusive and interactive text structures but not really being informed by credible news?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5A63CF-88FB-4CA6-9B03-63B9E30E3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9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BB9B8-A4F4-4219-BC35-307E166FD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0"/>
            <a:ext cx="9118600" cy="1325563"/>
          </a:xfrm>
        </p:spPr>
        <p:txBody>
          <a:bodyPr/>
          <a:lstStyle/>
          <a:p>
            <a:r>
              <a:rPr lang="en-AU"/>
              <a:t>Activity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9D24E-B5C2-4968-9DCC-3DC2F36BC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9252"/>
            <a:ext cx="10515600" cy="34308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AU" dirty="0"/>
              <a:t>Watch this </a:t>
            </a:r>
            <a:r>
              <a:rPr lang="en-AU"/>
              <a:t>episode of </a:t>
            </a:r>
            <a:r>
              <a:rPr lang="en-AU" dirty="0">
                <a:hlinkClick r:id="rId5"/>
              </a:rPr>
              <a:t>Behind The News</a:t>
            </a:r>
            <a:r>
              <a:rPr lang="en-AU">
                <a:hlinkClick r:id="rId5"/>
              </a:rPr>
              <a:t> </a:t>
            </a:r>
            <a:r>
              <a:rPr lang="en-AU"/>
              <a:t> </a:t>
            </a:r>
            <a:r>
              <a:rPr lang="en-AU" dirty="0"/>
              <a:t>which talks about the revolution occurring in how we get our news.</a:t>
            </a:r>
            <a:r>
              <a:rPr lang="en-AU"/>
              <a:t> </a:t>
            </a:r>
            <a:endParaRPr lang="en-US"/>
          </a:p>
          <a:p>
            <a:pPr>
              <a:lnSpc>
                <a:spcPct val="110000"/>
              </a:lnSpc>
            </a:pPr>
            <a:r>
              <a:rPr lang="en-AU" dirty="0"/>
              <a:t>In your workbook or digital  journal record your notes from the video and your response to the following question.</a:t>
            </a:r>
            <a:endParaRPr lang="en-AU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en-AU" dirty="0"/>
              <a:t>In the video it was suggested that in the future people may have to pay for their news. What are some of the possible implications of that for individuals or society? </a:t>
            </a:r>
            <a:endParaRPr lang="en-AU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21A7E-8880-4B42-8F27-92F797C46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73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5798-9383-44B2-A597-9530FEAE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Entry points</a:t>
            </a:r>
          </a:p>
        </p:txBody>
      </p:sp>
      <p:pic>
        <p:nvPicPr>
          <p:cNvPr id="11" name="Content Placeholder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D35F159-F04A-44D4-9276-70AD4E1E9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2983"/>
            <a:ext cx="4047067" cy="350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3068C3-1B38-4A5A-8326-D710AC76AF71}"/>
              </a:ext>
            </a:extLst>
          </p:cNvPr>
          <p:cNvSpPr txBox="1"/>
          <p:nvPr/>
        </p:nvSpPr>
        <p:spPr>
          <a:xfrm>
            <a:off x="5499952" y="5622685"/>
            <a:ext cx="3473640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 News.com.au, 25 January 2022</a:t>
            </a:r>
            <a:r>
              <a:rPr lang="en-AU" sz="800">
                <a:solidFill>
                  <a:srgbClr val="A5A5A5"/>
                </a:solidFill>
              </a:rPr>
              <a:t>, http://news.com.au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D1FC3B-9C55-4BA7-B95F-AD72DB3D6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24" y="2181817"/>
            <a:ext cx="5232376" cy="337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5DE40E-FA69-4223-B276-E5A11C6E5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2F13-9346-4FE6-B6C9-C07865EC90CF}"/>
              </a:ext>
            </a:extLst>
          </p:cNvPr>
          <p:cNvSpPr txBox="1"/>
          <p:nvPr/>
        </p:nvSpPr>
        <p:spPr>
          <a:xfrm>
            <a:off x="758190" y="5832442"/>
            <a:ext cx="413272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dirty="0">
                <a:solidFill>
                  <a:srgbClr val="A5A5A5"/>
                </a:solidFill>
              </a:rPr>
              <a:t>Source: ABC News, 25 January 2022 a Google search on January 25, 2022</a:t>
            </a:r>
            <a:endParaRPr lang="en-GB" sz="800" dirty="0">
              <a:solidFill>
                <a:srgbClr val="A5A5A5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26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5CD56-E5E4-4450-9C23-4AD2BF158B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767720"/>
            <a:ext cx="6350325" cy="577850"/>
          </a:xfrm>
        </p:spPr>
        <p:txBody>
          <a:bodyPr>
            <a:noAutofit/>
          </a:bodyPr>
          <a:lstStyle/>
          <a:p>
            <a:r>
              <a:rPr lang="en-AU" sz="4400"/>
              <a:t>Structural 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2E00-A5AB-4B7C-BE7F-796A28E5EA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0287" y="5577346"/>
            <a:ext cx="4520167" cy="2694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>
                <a:solidFill>
                  <a:srgbClr val="A5A5A5"/>
                </a:solidFill>
              </a:rPr>
              <a:t>News.com.au</a:t>
            </a:r>
            <a:r>
              <a:rPr lang="en-AU" sz="800" dirty="0">
                <a:solidFill>
                  <a:srgbClr val="A5A5A5"/>
                </a:solidFill>
              </a:rPr>
              <a:t>, 25 January 2022</a:t>
            </a:r>
            <a:r>
              <a:rPr lang="en-AU" sz="800">
                <a:solidFill>
                  <a:srgbClr val="A5A5A5"/>
                </a:solidFill>
              </a:rPr>
              <a:t>, http://news.com.au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2718954-4422-4942-A3AD-65D4928AA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2" y="1451839"/>
            <a:ext cx="6711629" cy="399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2175B-F399-4F9D-B8CB-B67B4EC0AA78}"/>
              </a:ext>
            </a:extLst>
          </p:cNvPr>
          <p:cNvSpPr txBox="1"/>
          <p:nvPr/>
        </p:nvSpPr>
        <p:spPr>
          <a:xfrm>
            <a:off x="727528" y="2525740"/>
            <a:ext cx="996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/>
              <a:t>Tagline</a:t>
            </a:r>
            <a:r>
              <a:rPr lang="en-AU" sz="2800"/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A2FD16-7C61-4792-8053-A7CC0B99E52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724083" y="2245004"/>
            <a:ext cx="5946717" cy="542346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191A4BE-577F-48F8-BE21-06212F348B62}"/>
              </a:ext>
            </a:extLst>
          </p:cNvPr>
          <p:cNvSpPr txBox="1"/>
          <p:nvPr/>
        </p:nvSpPr>
        <p:spPr>
          <a:xfrm>
            <a:off x="9959638" y="4060669"/>
            <a:ext cx="1104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/>
              <a:t>Lead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FC60B9-4518-40BA-8B65-DE41839F10D0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7805058" y="3852438"/>
            <a:ext cx="2154580" cy="408286"/>
          </a:xfrm>
          <a:prstGeom prst="straightConnector1">
            <a:avLst/>
          </a:prstGeom>
          <a:ln>
            <a:solidFill>
              <a:srgbClr val="397A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2600A86-B2D9-4156-9FF6-DFDE50E13F45}"/>
              </a:ext>
            </a:extLst>
          </p:cNvPr>
          <p:cNvSpPr txBox="1"/>
          <p:nvPr/>
        </p:nvSpPr>
        <p:spPr>
          <a:xfrm>
            <a:off x="9303706" y="4632352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/>
              <a:t>Cut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BD31DB-F922-42C7-934C-11A073F7BFE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5493820" y="4435379"/>
            <a:ext cx="3809886" cy="397028"/>
          </a:xfrm>
          <a:prstGeom prst="straightConnector1">
            <a:avLst/>
          </a:prstGeom>
          <a:ln>
            <a:solidFill>
              <a:srgbClr val="397A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374DC6A-D5BB-4BD9-A05F-2228893E7E46}"/>
              </a:ext>
            </a:extLst>
          </p:cNvPr>
          <p:cNvSpPr txBox="1"/>
          <p:nvPr/>
        </p:nvSpPr>
        <p:spPr>
          <a:xfrm>
            <a:off x="375268" y="4863184"/>
            <a:ext cx="1302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/>
              <a:t>Pull quote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0B25C60-2C26-4432-8B95-AECAFF6CFEFE}"/>
              </a:ext>
            </a:extLst>
          </p:cNvPr>
          <p:cNvCxnSpPr>
            <a:cxnSpLocks/>
          </p:cNvCxnSpPr>
          <p:nvPr/>
        </p:nvCxnSpPr>
        <p:spPr>
          <a:xfrm>
            <a:off x="1583267" y="5130800"/>
            <a:ext cx="1334105" cy="77057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2918F26-5B56-4BF2-9205-B8FBAC97A86E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6564086" y="4088059"/>
            <a:ext cx="2739620" cy="744348"/>
          </a:xfrm>
          <a:prstGeom prst="straightConnector1">
            <a:avLst/>
          </a:prstGeom>
          <a:ln>
            <a:solidFill>
              <a:srgbClr val="397A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A2C097-F53C-4088-A6FA-9AFEB2ECE794}"/>
              </a:ext>
            </a:extLst>
          </p:cNvPr>
          <p:cNvSpPr txBox="1"/>
          <p:nvPr/>
        </p:nvSpPr>
        <p:spPr>
          <a:xfrm>
            <a:off x="8297333" y="859940"/>
            <a:ext cx="73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/>
              <a:t>Date 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1D8D634-9A5D-42AB-A7FC-FB72E68FF26E}"/>
              </a:ext>
            </a:extLst>
          </p:cNvPr>
          <p:cNvCxnSpPr>
            <a:cxnSpLocks/>
          </p:cNvCxnSpPr>
          <p:nvPr/>
        </p:nvCxnSpPr>
        <p:spPr>
          <a:xfrm flipH="1">
            <a:off x="7350455" y="1085509"/>
            <a:ext cx="946878" cy="431205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B79BD9-2925-49AD-A6A4-572A5FC14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7188" y="710184"/>
            <a:ext cx="406400" cy="406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53BFD2-3048-474E-AAED-4DD3B290893C}"/>
              </a:ext>
            </a:extLst>
          </p:cNvPr>
          <p:cNvCxnSpPr/>
          <p:nvPr/>
        </p:nvCxnSpPr>
        <p:spPr>
          <a:xfrm>
            <a:off x="9787467" y="1451839"/>
            <a:ext cx="0" cy="1325228"/>
          </a:xfrm>
          <a:prstGeom prst="straightConnector1">
            <a:avLst/>
          </a:prstGeom>
          <a:ln>
            <a:solidFill>
              <a:srgbClr val="397A8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428E36-72F4-482D-BF7F-BAD2811F4E36}"/>
              </a:ext>
            </a:extLst>
          </p:cNvPr>
          <p:cNvSpPr txBox="1"/>
          <p:nvPr/>
        </p:nvSpPr>
        <p:spPr>
          <a:xfrm>
            <a:off x="10083880" y="2153086"/>
            <a:ext cx="93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/>
              <a:t>Banner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CBEA73-AA1B-48DA-9209-4B81014C2D0F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034285" y="1850198"/>
            <a:ext cx="4315715" cy="227777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F4834E-5646-43A1-B537-AE67ED1B4146}"/>
              </a:ext>
            </a:extLst>
          </p:cNvPr>
          <p:cNvSpPr txBox="1"/>
          <p:nvPr/>
        </p:nvSpPr>
        <p:spPr>
          <a:xfrm>
            <a:off x="729588" y="1650143"/>
            <a:ext cx="1304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/>
              <a:t>Masthead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6059D8E-3867-4B2E-A0A9-63963EB82BE7}"/>
              </a:ext>
            </a:extLst>
          </p:cNvPr>
          <p:cNvCxnSpPr>
            <a:cxnSpLocks/>
          </p:cNvCxnSpPr>
          <p:nvPr/>
        </p:nvCxnSpPr>
        <p:spPr>
          <a:xfrm flipH="1" flipV="1">
            <a:off x="7350457" y="4758268"/>
            <a:ext cx="692876" cy="881914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A5B5612-53C7-4410-9C79-055F7CC73AE8}"/>
              </a:ext>
            </a:extLst>
          </p:cNvPr>
          <p:cNvSpPr txBox="1"/>
          <p:nvPr/>
        </p:nvSpPr>
        <p:spPr>
          <a:xfrm>
            <a:off x="8204967" y="5554662"/>
            <a:ext cx="1243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/>
              <a:t>Page turn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4B913-98B0-498F-91AC-B463923BA6A6}"/>
              </a:ext>
            </a:extLst>
          </p:cNvPr>
          <p:cNvSpPr txBox="1"/>
          <p:nvPr/>
        </p:nvSpPr>
        <p:spPr>
          <a:xfrm>
            <a:off x="9787467" y="3321361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Headline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66454E-A6F3-4E96-AC7A-CB80E19F39F1}"/>
              </a:ext>
            </a:extLst>
          </p:cNvPr>
          <p:cNvCxnSpPr>
            <a:cxnSpLocks/>
          </p:cNvCxnSpPr>
          <p:nvPr/>
        </p:nvCxnSpPr>
        <p:spPr>
          <a:xfrm flipH="1" flipV="1">
            <a:off x="7371605" y="3281623"/>
            <a:ext cx="2278546" cy="190449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2600A86-B2D9-4156-9FF6-DFDE50E13F45}"/>
              </a:ext>
            </a:extLst>
          </p:cNvPr>
          <p:cNvSpPr txBox="1"/>
          <p:nvPr/>
        </p:nvSpPr>
        <p:spPr>
          <a:xfrm>
            <a:off x="9303706" y="4632352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/>
              <a:t>Cut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BD31DB-F922-42C7-934C-11A073F7BFE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9274628" y="4863184"/>
            <a:ext cx="29078" cy="1"/>
          </a:xfrm>
          <a:prstGeom prst="straightConnector1">
            <a:avLst/>
          </a:prstGeom>
          <a:ln>
            <a:solidFill>
              <a:srgbClr val="397A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374DC6A-D5BB-4BD9-A05F-2228893E7E46}"/>
              </a:ext>
            </a:extLst>
          </p:cNvPr>
          <p:cNvSpPr txBox="1"/>
          <p:nvPr/>
        </p:nvSpPr>
        <p:spPr>
          <a:xfrm>
            <a:off x="620414" y="3857226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/>
              <a:t>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2918F26-5B56-4BF2-9205-B8FBAC97A86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9303706" y="4863184"/>
            <a:ext cx="0" cy="1"/>
          </a:xfrm>
          <a:prstGeom prst="straightConnector1">
            <a:avLst/>
          </a:prstGeom>
          <a:ln>
            <a:solidFill>
              <a:srgbClr val="397A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8C5F759-0E40-41B8-B90A-7EE4310FC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8" y="1066799"/>
            <a:ext cx="9285075" cy="421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051798-82E4-4A2C-91D7-318FA7E85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4302" y="73275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CA441-10B0-4FCC-85D5-B4909CFEF6F8}"/>
              </a:ext>
            </a:extLst>
          </p:cNvPr>
          <p:cNvSpPr txBox="1"/>
          <p:nvPr/>
        </p:nvSpPr>
        <p:spPr>
          <a:xfrm>
            <a:off x="558728" y="5397497"/>
            <a:ext cx="6306767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ABC News Sport, 25 January 2022</a:t>
            </a:r>
            <a:r>
              <a:rPr lang="en-AU" sz="800">
                <a:solidFill>
                  <a:srgbClr val="A5A5A5"/>
                </a:solidFill>
              </a:rPr>
              <a:t>, http://www.abc.net.au</a:t>
            </a:r>
            <a:r>
              <a:rPr lang="en-AU" sz="800" dirty="0">
                <a:solidFill>
                  <a:srgbClr val="A5A5A5"/>
                </a:solidFill>
              </a:rPr>
              <a:t>/news/sport/</a:t>
            </a:r>
            <a:r>
              <a:rPr lang="en-AU" sz="800">
                <a:solidFill>
                  <a:srgbClr val="A5A5A5"/>
                </a:solidFill>
              </a:rPr>
              <a:t>      </a:t>
            </a:r>
            <a:endParaRPr lang="en-AU" sz="800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77170E-6406-461E-86CB-ADC82802F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CA7043-A999-4C49-A665-B1F0FFF2A15C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ECA8CCB-C47D-4FA6-9369-6CE27757097F}">
  <ds:schemaRefs>
    <ds:schemaRef ds:uri="http://purl.org/dc/terms/"/>
    <ds:schemaRef ds:uri="http://schemas.openxmlformats.org/package/2006/metadata/core-properties"/>
    <ds:schemaRef ds:uri="aac12812-9f3c-4df2-849d-85f1199e22b9"/>
    <ds:schemaRef ds:uri="http://schemas.microsoft.com/office/2006/documentManagement/types"/>
    <ds:schemaRef ds:uri="http://schemas.microsoft.com/office/infopath/2007/PartnerControls"/>
    <ds:schemaRef ds:uri="28b115c3-459a-455f-9491-f822ae48e20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645</Words>
  <Application>Microsoft Office PowerPoint</Application>
  <PresentationFormat>Widescreen</PresentationFormat>
  <Paragraphs>73</Paragraphs>
  <Slides>19</Slides>
  <Notes>10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Segoe UI</vt:lpstr>
      <vt:lpstr>Office Theme</vt:lpstr>
      <vt:lpstr>1_Office Theme</vt:lpstr>
      <vt:lpstr>Year 8</vt:lpstr>
      <vt:lpstr>PowerPoint Presentation</vt:lpstr>
      <vt:lpstr>You will need</vt:lpstr>
      <vt:lpstr>Learning intention</vt:lpstr>
      <vt:lpstr>Introduction</vt:lpstr>
      <vt:lpstr>Activity </vt:lpstr>
      <vt:lpstr>Entry points</vt:lpstr>
      <vt:lpstr>PowerPoint Presentation</vt:lpstr>
      <vt:lpstr>PowerPoint Presentation</vt:lpstr>
      <vt:lpstr>Structural features</vt:lpstr>
      <vt:lpstr>PowerPoint Presentation</vt:lpstr>
      <vt:lpstr>PowerPoint Presentation</vt:lpstr>
      <vt:lpstr>Digital platforms</vt:lpstr>
      <vt:lpstr>Lesson recap</vt:lpstr>
      <vt:lpstr>Activity</vt:lpstr>
      <vt:lpstr>PowerPoint Presentation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English lesson 8 – comparing the text structures of printed and online news media</dc:title>
  <dc:creator>Department for Education</dc:creator>
  <cp:lastModifiedBy>Blackwell, Elyse (Curriculum and Learning Division)</cp:lastModifiedBy>
  <cp:revision>2</cp:revision>
  <dcterms:created xsi:type="dcterms:W3CDTF">2022-01-13T00:58:01Z</dcterms:created>
  <dcterms:modified xsi:type="dcterms:W3CDTF">2022-03-29T22:50:16Z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