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79" r:id="rId6"/>
  </p:sldMasterIdLst>
  <p:notesMasterIdLst>
    <p:notesMasterId r:id="rId30"/>
  </p:notesMasterIdLst>
  <p:sldIdLst>
    <p:sldId id="268" r:id="rId7"/>
    <p:sldId id="264" r:id="rId8"/>
    <p:sldId id="286" r:id="rId9"/>
    <p:sldId id="301" r:id="rId10"/>
    <p:sldId id="269" r:id="rId11"/>
    <p:sldId id="285" r:id="rId12"/>
    <p:sldId id="300" r:id="rId13"/>
    <p:sldId id="292" r:id="rId14"/>
    <p:sldId id="289" r:id="rId15"/>
    <p:sldId id="288" r:id="rId16"/>
    <p:sldId id="294" r:id="rId17"/>
    <p:sldId id="295" r:id="rId18"/>
    <p:sldId id="290" r:id="rId19"/>
    <p:sldId id="291" r:id="rId20"/>
    <p:sldId id="299" r:id="rId21"/>
    <p:sldId id="302" r:id="rId22"/>
    <p:sldId id="272" r:id="rId23"/>
    <p:sldId id="296" r:id="rId24"/>
    <p:sldId id="297" r:id="rId25"/>
    <p:sldId id="298" r:id="rId26"/>
    <p:sldId id="303" r:id="rId27"/>
    <p:sldId id="283" r:id="rId28"/>
    <p:sldId id="3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y, Nicole (Curriculum Support)" initials="LN(S" lastIdx="14" clrIdx="0">
    <p:extLst>
      <p:ext uri="{19B8F6BF-5375-455C-9EA6-DF929625EA0E}">
        <p15:presenceInfo xmlns:p15="http://schemas.microsoft.com/office/powerpoint/2012/main" userId="Leary, Nicole (Curriculum Support)" providerId="None"/>
      </p:ext>
    </p:extLst>
  </p:cmAuthor>
  <p:cmAuthor id="2" name="Power, Kathryn (Curriculum Policy and Standards)" initials="PK(PaS" lastIdx="3" clrIdx="1">
    <p:extLst>
      <p:ext uri="{19B8F6BF-5375-455C-9EA6-DF929625EA0E}">
        <p15:presenceInfo xmlns:p15="http://schemas.microsoft.com/office/powerpoint/2012/main" userId="Power, Kathryn (Curriculum Policy and Standards)" providerId="None"/>
      </p:ext>
    </p:extLst>
  </p:cmAuthor>
  <p:cmAuthor id="3" name="Ballantyne, Meegan (Curriculum Policy and Standards)" initials="BM(PaS" lastIdx="1" clrIdx="2">
    <p:extLst>
      <p:ext uri="{19B8F6BF-5375-455C-9EA6-DF929625EA0E}">
        <p15:presenceInfo xmlns:p15="http://schemas.microsoft.com/office/powerpoint/2012/main" userId="Ballantyne, Meegan (Curriculum Policy and Standards)" providerId="None"/>
      </p:ext>
    </p:extLst>
  </p:cmAuthor>
  <p:cmAuthor id="4" name="Ballantyne, Meegan (Curriculum Policy and Standards)" initials="BS" lastIdx="1" clrIdx="3">
    <p:extLst>
      <p:ext uri="{19B8F6BF-5375-455C-9EA6-DF929625EA0E}">
        <p15:presenceInfo xmlns:p15="http://schemas.microsoft.com/office/powerpoint/2012/main" userId="S::meegan.ballantyne527@schools.sa.edu.au::0b324ebd-65ba-428b-adc2-e3fc2a9aab37" providerId="AD"/>
      </p:ext>
    </p:extLst>
  </p:cmAuthor>
  <p:cmAuthor id="5" name="Schilling, Geoff (Curriculum Development)" initials="SG(D" lastIdx="9" clrIdx="4">
    <p:extLst>
      <p:ext uri="{19B8F6BF-5375-455C-9EA6-DF929625EA0E}">
        <p15:presenceInfo xmlns:p15="http://schemas.microsoft.com/office/powerpoint/2012/main" userId="S::geoff.schilling950@schools.sa.edu.au::9147261c-0027-4955-b2a6-c80652defa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397A80"/>
    <a:srgbClr val="359C9B"/>
    <a:srgbClr val="3577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41A33-0C45-4D49-A43C-F31803B4756A}" v="1" dt="2022-03-29T22:50:35.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p:restoredTop sz="94674"/>
  </p:normalViewPr>
  <p:slideViewPr>
    <p:cSldViewPr snapToGrid="0">
      <p:cViewPr varScale="1">
        <p:scale>
          <a:sx n="123" d="100"/>
          <a:sy n="123" d="100"/>
        </p:scale>
        <p:origin x="108" y="102"/>
      </p:cViewPr>
      <p:guideLst>
        <p:guide orient="horz" pos="343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Tomotheou" userId="9949b5ba-e5e1-4ab7-9b88-2b874b58366f" providerId="ADAL" clId="{F0CD5297-4AB6-5C41-9419-D10E39915F36}"/>
    <pc:docChg chg="undo custSel modSld">
      <pc:chgData name="Kathy Tomotheou" userId="9949b5ba-e5e1-4ab7-9b88-2b874b58366f" providerId="ADAL" clId="{F0CD5297-4AB6-5C41-9419-D10E39915F36}" dt="2022-03-25T03:45:02.910" v="103" actId="20577"/>
      <pc:docMkLst>
        <pc:docMk/>
      </pc:docMkLst>
      <pc:sldChg chg="modSp mod">
        <pc:chgData name="Kathy Tomotheou" userId="9949b5ba-e5e1-4ab7-9b88-2b874b58366f" providerId="ADAL" clId="{F0CD5297-4AB6-5C41-9419-D10E39915F36}" dt="2022-03-25T02:52:11.740" v="29" actId="1037"/>
        <pc:sldMkLst>
          <pc:docMk/>
          <pc:sldMk cId="1111284817" sldId="272"/>
        </pc:sldMkLst>
        <pc:spChg chg="mod">
          <ac:chgData name="Kathy Tomotheou" userId="9949b5ba-e5e1-4ab7-9b88-2b874b58366f" providerId="ADAL" clId="{F0CD5297-4AB6-5C41-9419-D10E39915F36}" dt="2022-03-25T02:52:11.740" v="29" actId="1037"/>
          <ac:spMkLst>
            <pc:docMk/>
            <pc:sldMk cId="1111284817" sldId="272"/>
            <ac:spMk id="7" creationId="{792E7A70-8B86-43A6-9B6F-4E4FEDACA9AC}"/>
          </ac:spMkLst>
        </pc:spChg>
      </pc:sldChg>
      <pc:sldChg chg="modSp mod">
        <pc:chgData name="Kathy Tomotheou" userId="9949b5ba-e5e1-4ab7-9b88-2b874b58366f" providerId="ADAL" clId="{F0CD5297-4AB6-5C41-9419-D10E39915F36}" dt="2022-03-25T02:46:37.984" v="0" actId="14100"/>
        <pc:sldMkLst>
          <pc:docMk/>
          <pc:sldMk cId="2565409452" sldId="285"/>
        </pc:sldMkLst>
        <pc:spChg chg="mod">
          <ac:chgData name="Kathy Tomotheou" userId="9949b5ba-e5e1-4ab7-9b88-2b874b58366f" providerId="ADAL" clId="{F0CD5297-4AB6-5C41-9419-D10E39915F36}" dt="2022-03-25T02:46:37.984" v="0" actId="14100"/>
          <ac:spMkLst>
            <pc:docMk/>
            <pc:sldMk cId="2565409452" sldId="285"/>
            <ac:spMk id="3" creationId="{AB9BDBB3-B0CB-4293-95C9-DF9D3FA6EE67}"/>
          </ac:spMkLst>
        </pc:spChg>
      </pc:sldChg>
      <pc:sldChg chg="modSp mod">
        <pc:chgData name="Kathy Tomotheou" userId="9949b5ba-e5e1-4ab7-9b88-2b874b58366f" providerId="ADAL" clId="{F0CD5297-4AB6-5C41-9419-D10E39915F36}" dt="2022-03-25T02:46:47.368" v="1" actId="20577"/>
        <pc:sldMkLst>
          <pc:docMk/>
          <pc:sldMk cId="687902322" sldId="289"/>
        </pc:sldMkLst>
        <pc:graphicFrameChg chg="modGraphic">
          <ac:chgData name="Kathy Tomotheou" userId="9949b5ba-e5e1-4ab7-9b88-2b874b58366f" providerId="ADAL" clId="{F0CD5297-4AB6-5C41-9419-D10E39915F36}" dt="2022-03-25T02:46:47.368" v="1" actId="20577"/>
          <ac:graphicFrameMkLst>
            <pc:docMk/>
            <pc:sldMk cId="687902322" sldId="289"/>
            <ac:graphicFrameMk id="4" creationId="{7D81C75B-0C7A-44A2-9F3B-529198718080}"/>
          </ac:graphicFrameMkLst>
        </pc:graphicFrameChg>
      </pc:sldChg>
      <pc:sldChg chg="addSp delSp modSp mod">
        <pc:chgData name="Kathy Tomotheou" userId="9949b5ba-e5e1-4ab7-9b88-2b874b58366f" providerId="ADAL" clId="{F0CD5297-4AB6-5C41-9419-D10E39915F36}" dt="2022-03-25T03:45:02.910" v="103" actId="20577"/>
        <pc:sldMkLst>
          <pc:docMk/>
          <pc:sldMk cId="757006633" sldId="294"/>
        </pc:sldMkLst>
        <pc:spChg chg="mod">
          <ac:chgData name="Kathy Tomotheou" userId="9949b5ba-e5e1-4ab7-9b88-2b874b58366f" providerId="ADAL" clId="{F0CD5297-4AB6-5C41-9419-D10E39915F36}" dt="2022-03-25T03:07:17.592" v="57" actId="20577"/>
          <ac:spMkLst>
            <pc:docMk/>
            <pc:sldMk cId="757006633" sldId="294"/>
            <ac:spMk id="4" creationId="{8CEF49CA-C435-4A6D-9188-57D66B0E0EBD}"/>
          </ac:spMkLst>
        </pc:spChg>
        <pc:spChg chg="del mod">
          <ac:chgData name="Kathy Tomotheou" userId="9949b5ba-e5e1-4ab7-9b88-2b874b58366f" providerId="ADAL" clId="{F0CD5297-4AB6-5C41-9419-D10E39915F36}" dt="2022-03-25T03:07:22.273" v="58" actId="478"/>
          <ac:spMkLst>
            <pc:docMk/>
            <pc:sldMk cId="757006633" sldId="294"/>
            <ac:spMk id="6" creationId="{62AE7E68-DE38-477A-B3BF-12B555DEFE63}"/>
          </ac:spMkLst>
        </pc:spChg>
        <pc:spChg chg="add mod">
          <ac:chgData name="Kathy Tomotheou" userId="9949b5ba-e5e1-4ab7-9b88-2b874b58366f" providerId="ADAL" clId="{F0CD5297-4AB6-5C41-9419-D10E39915F36}" dt="2022-03-25T03:45:02.910" v="103" actId="20577"/>
          <ac:spMkLst>
            <pc:docMk/>
            <pc:sldMk cId="757006633" sldId="294"/>
            <ac:spMk id="8" creationId="{38A024A2-D07A-4144-B379-D0AE307F201D}"/>
          </ac:spMkLst>
        </pc:spChg>
      </pc:sldChg>
      <pc:sldChg chg="modSp mod">
        <pc:chgData name="Kathy Tomotheou" userId="9949b5ba-e5e1-4ab7-9b88-2b874b58366f" providerId="ADAL" clId="{F0CD5297-4AB6-5C41-9419-D10E39915F36}" dt="2022-03-25T03:31:54.786" v="101" actId="1038"/>
        <pc:sldMkLst>
          <pc:docMk/>
          <pc:sldMk cId="1496802831" sldId="295"/>
        </pc:sldMkLst>
        <pc:spChg chg="mod">
          <ac:chgData name="Kathy Tomotheou" userId="9949b5ba-e5e1-4ab7-9b88-2b874b58366f" providerId="ADAL" clId="{F0CD5297-4AB6-5C41-9419-D10E39915F36}" dt="2022-03-25T03:29:48.785" v="89" actId="1036"/>
          <ac:spMkLst>
            <pc:docMk/>
            <pc:sldMk cId="1496802831" sldId="295"/>
            <ac:spMk id="4" creationId="{7B9FCE06-E299-4773-818E-2A9B9D0FEDBB}"/>
          </ac:spMkLst>
        </pc:spChg>
        <pc:spChg chg="mod">
          <ac:chgData name="Kathy Tomotheou" userId="9949b5ba-e5e1-4ab7-9b88-2b874b58366f" providerId="ADAL" clId="{F0CD5297-4AB6-5C41-9419-D10E39915F36}" dt="2022-03-25T03:29:48.785" v="89" actId="1036"/>
          <ac:spMkLst>
            <pc:docMk/>
            <pc:sldMk cId="1496802831" sldId="295"/>
            <ac:spMk id="5" creationId="{5F54E9C6-9A30-4A60-8DBB-C2B25C23C60F}"/>
          </ac:spMkLst>
        </pc:spChg>
        <pc:spChg chg="mod">
          <ac:chgData name="Kathy Tomotheou" userId="9949b5ba-e5e1-4ab7-9b88-2b874b58366f" providerId="ADAL" clId="{F0CD5297-4AB6-5C41-9419-D10E39915F36}" dt="2022-03-25T03:29:48.785" v="89" actId="1036"/>
          <ac:spMkLst>
            <pc:docMk/>
            <pc:sldMk cId="1496802831" sldId="295"/>
            <ac:spMk id="6" creationId="{BA480BEC-62B2-4056-947F-6F028E1E6561}"/>
          </ac:spMkLst>
        </pc:spChg>
        <pc:spChg chg="mod">
          <ac:chgData name="Kathy Tomotheou" userId="9949b5ba-e5e1-4ab7-9b88-2b874b58366f" providerId="ADAL" clId="{F0CD5297-4AB6-5C41-9419-D10E39915F36}" dt="2022-03-25T03:29:09.274" v="72" actId="1037"/>
          <ac:spMkLst>
            <pc:docMk/>
            <pc:sldMk cId="1496802831" sldId="295"/>
            <ac:spMk id="10" creationId="{63DE8D00-3E1E-49EF-A085-C7E47F574D0A}"/>
          </ac:spMkLst>
        </pc:spChg>
        <pc:picChg chg="mod">
          <ac:chgData name="Kathy Tomotheou" userId="9949b5ba-e5e1-4ab7-9b88-2b874b58366f" providerId="ADAL" clId="{F0CD5297-4AB6-5C41-9419-D10E39915F36}" dt="2022-03-25T03:31:33.158" v="91" actId="554"/>
          <ac:picMkLst>
            <pc:docMk/>
            <pc:sldMk cId="1496802831" sldId="295"/>
            <ac:picMk id="7" creationId="{D045B4ED-B63E-40F1-8162-8B36F9531EB2}"/>
          </ac:picMkLst>
        </pc:picChg>
        <pc:picChg chg="mod">
          <ac:chgData name="Kathy Tomotheou" userId="9949b5ba-e5e1-4ab7-9b88-2b874b58366f" providerId="ADAL" clId="{F0CD5297-4AB6-5C41-9419-D10E39915F36}" dt="2022-03-25T03:31:33.158" v="91" actId="554"/>
          <ac:picMkLst>
            <pc:docMk/>
            <pc:sldMk cId="1496802831" sldId="295"/>
            <ac:picMk id="9" creationId="{BE388005-4FE5-4CD2-AFF9-44D9AC387FF2}"/>
          </ac:picMkLst>
        </pc:picChg>
        <pc:picChg chg="mod">
          <ac:chgData name="Kathy Tomotheou" userId="9949b5ba-e5e1-4ab7-9b88-2b874b58366f" providerId="ADAL" clId="{F0CD5297-4AB6-5C41-9419-D10E39915F36}" dt="2022-03-25T03:31:54.786" v="101" actId="1038"/>
          <ac:picMkLst>
            <pc:docMk/>
            <pc:sldMk cId="1496802831" sldId="295"/>
            <ac:picMk id="11" creationId="{C4532E6F-5A87-4880-B831-0664BF6A5FB3}"/>
          </ac:picMkLst>
        </pc:picChg>
        <pc:picChg chg="mod">
          <ac:chgData name="Kathy Tomotheou" userId="9949b5ba-e5e1-4ab7-9b88-2b874b58366f" providerId="ADAL" clId="{F0CD5297-4AB6-5C41-9419-D10E39915F36}" dt="2022-03-25T03:31:33.158" v="91" actId="554"/>
          <ac:picMkLst>
            <pc:docMk/>
            <pc:sldMk cId="1496802831" sldId="295"/>
            <ac:picMk id="13" creationId="{E46B932C-2FD0-49B5-B125-313C642E4D3D}"/>
          </ac:picMkLst>
        </pc:picChg>
      </pc:sldChg>
      <pc:sldChg chg="modSp mod">
        <pc:chgData name="Kathy Tomotheou" userId="9949b5ba-e5e1-4ab7-9b88-2b874b58366f" providerId="ADAL" clId="{F0CD5297-4AB6-5C41-9419-D10E39915F36}" dt="2022-03-25T02:51:53.439" v="25" actId="1076"/>
        <pc:sldMkLst>
          <pc:docMk/>
          <pc:sldMk cId="3639985735" sldId="296"/>
        </pc:sldMkLst>
        <pc:spChg chg="mod">
          <ac:chgData name="Kathy Tomotheou" userId="9949b5ba-e5e1-4ab7-9b88-2b874b58366f" providerId="ADAL" clId="{F0CD5297-4AB6-5C41-9419-D10E39915F36}" dt="2022-03-25T02:51:53.439" v="25" actId="1076"/>
          <ac:spMkLst>
            <pc:docMk/>
            <pc:sldMk cId="3639985735" sldId="296"/>
            <ac:spMk id="5" creationId="{E74E4A87-0D02-4D13-B91D-37F19699D1B4}"/>
          </ac:spMkLst>
        </pc:spChg>
        <pc:picChg chg="mod">
          <ac:chgData name="Kathy Tomotheou" userId="9949b5ba-e5e1-4ab7-9b88-2b874b58366f" providerId="ADAL" clId="{F0CD5297-4AB6-5C41-9419-D10E39915F36}" dt="2022-03-25T02:50:38.510" v="4" actId="1076"/>
          <ac:picMkLst>
            <pc:docMk/>
            <pc:sldMk cId="3639985735" sldId="296"/>
            <ac:picMk id="7" creationId="{06D7390E-8186-4E0A-AC6A-03D62EA05CE6}"/>
          </ac:picMkLst>
        </pc:picChg>
      </pc:sldChg>
    </pc:docChg>
  </pc:docChgLst>
  <pc:docChgLst>
    <pc:chgData name="Dodgson, Kathleen (Curriculum Support)" userId="S::kathleen.dodgson767@schools.sa.edu.au::36ed9219-7d42-41d8-9cda-97ef69d34a70" providerId="AD" clId="Web-{277518A0-2532-47B5-A9D2-A6B79C194BE9}"/>
    <pc:docChg chg="modSld">
      <pc:chgData name="Dodgson, Kathleen (Curriculum Support)" userId="S::kathleen.dodgson767@schools.sa.edu.au::36ed9219-7d42-41d8-9cda-97ef69d34a70" providerId="AD" clId="Web-{277518A0-2532-47B5-A9D2-A6B79C194BE9}" dt="2022-01-30T02:57:10.105" v="0" actId="1076"/>
      <pc:docMkLst>
        <pc:docMk/>
      </pc:docMkLst>
      <pc:sldChg chg="modSp">
        <pc:chgData name="Dodgson, Kathleen (Curriculum Support)" userId="S::kathleen.dodgson767@schools.sa.edu.au::36ed9219-7d42-41d8-9cda-97ef69d34a70" providerId="AD" clId="Web-{277518A0-2532-47B5-A9D2-A6B79C194BE9}" dt="2022-01-30T02:57:10.105" v="0" actId="1076"/>
        <pc:sldMkLst>
          <pc:docMk/>
          <pc:sldMk cId="3641841233" sldId="268"/>
        </pc:sldMkLst>
        <pc:picChg chg="mod">
          <ac:chgData name="Dodgson, Kathleen (Curriculum Support)" userId="S::kathleen.dodgson767@schools.sa.edu.au::36ed9219-7d42-41d8-9cda-97ef69d34a70" providerId="AD" clId="Web-{277518A0-2532-47B5-A9D2-A6B79C194BE9}" dt="2022-01-30T02:57:10.105" v="0" actId="1076"/>
          <ac:picMkLst>
            <pc:docMk/>
            <pc:sldMk cId="3641841233" sldId="268"/>
            <ac:picMk id="5" creationId="{0F3F4986-F81B-40D9-B535-8B28B182996B}"/>
          </ac:picMkLst>
        </pc:picChg>
      </pc:sldChg>
    </pc:docChg>
  </pc:docChgLst>
  <pc:docChgLst>
    <pc:chgData name="Kathleen" userId="36ed9219-7d42-41d8-9cda-97ef69d34a70" providerId="ADAL" clId="{EF06601D-B758-4DF5-9557-D00A69E4550B}"/>
    <pc:docChg chg="undo custSel modSld">
      <pc:chgData name="Kathleen" userId="36ed9219-7d42-41d8-9cda-97ef69d34a70" providerId="ADAL" clId="{EF06601D-B758-4DF5-9557-D00A69E4550B}" dt="2022-01-31T02:06:16.621" v="445" actId="1076"/>
      <pc:docMkLst>
        <pc:docMk/>
      </pc:docMkLst>
      <pc:sldChg chg="modSp mod">
        <pc:chgData name="Kathleen" userId="36ed9219-7d42-41d8-9cda-97ef69d34a70" providerId="ADAL" clId="{EF06601D-B758-4DF5-9557-D00A69E4550B}" dt="2022-01-31T01:38:22.608" v="0" actId="1076"/>
        <pc:sldMkLst>
          <pc:docMk/>
          <pc:sldMk cId="3641841233" sldId="268"/>
        </pc:sldMkLst>
        <pc:picChg chg="mod">
          <ac:chgData name="Kathleen" userId="36ed9219-7d42-41d8-9cda-97ef69d34a70" providerId="ADAL" clId="{EF06601D-B758-4DF5-9557-D00A69E4550B}" dt="2022-01-31T01:38:22.608" v="0" actId="1076"/>
          <ac:picMkLst>
            <pc:docMk/>
            <pc:sldMk cId="3641841233" sldId="268"/>
            <ac:picMk id="5" creationId="{0F3F4986-F81B-40D9-B535-8B28B182996B}"/>
          </ac:picMkLst>
        </pc:picChg>
      </pc:sldChg>
      <pc:sldChg chg="modSp mod">
        <pc:chgData name="Kathleen" userId="36ed9219-7d42-41d8-9cda-97ef69d34a70" providerId="ADAL" clId="{EF06601D-B758-4DF5-9557-D00A69E4550B}" dt="2022-01-31T02:04:06.527" v="334" actId="3626"/>
        <pc:sldMkLst>
          <pc:docMk/>
          <pc:sldMk cId="1111284817" sldId="272"/>
        </pc:sldMkLst>
        <pc:spChg chg="mod">
          <ac:chgData name="Kathleen" userId="36ed9219-7d42-41d8-9cda-97ef69d34a70" providerId="ADAL" clId="{EF06601D-B758-4DF5-9557-D00A69E4550B}" dt="2022-01-31T02:04:06.527" v="334" actId="3626"/>
          <ac:spMkLst>
            <pc:docMk/>
            <pc:sldMk cId="1111284817" sldId="272"/>
            <ac:spMk id="7" creationId="{792E7A70-8B86-43A6-9B6F-4E4FEDACA9AC}"/>
          </ac:spMkLst>
        </pc:spChg>
      </pc:sldChg>
      <pc:sldChg chg="addSp modSp mod">
        <pc:chgData name="Kathleen" userId="36ed9219-7d42-41d8-9cda-97ef69d34a70" providerId="ADAL" clId="{EF06601D-B758-4DF5-9557-D00A69E4550B}" dt="2022-01-31T01:47:37.572" v="72" actId="1076"/>
        <pc:sldMkLst>
          <pc:docMk/>
          <pc:sldMk cId="757006633" sldId="294"/>
        </pc:sldMkLst>
        <pc:spChg chg="add mod">
          <ac:chgData name="Kathleen" userId="36ed9219-7d42-41d8-9cda-97ef69d34a70" providerId="ADAL" clId="{EF06601D-B758-4DF5-9557-D00A69E4550B}" dt="2022-01-31T01:47:37.572" v="72" actId="1076"/>
          <ac:spMkLst>
            <pc:docMk/>
            <pc:sldMk cId="757006633" sldId="294"/>
            <ac:spMk id="4" creationId="{8CEF49CA-C435-4A6D-9188-57D66B0E0EBD}"/>
          </ac:spMkLst>
        </pc:spChg>
        <pc:spChg chg="add mod">
          <ac:chgData name="Kathleen" userId="36ed9219-7d42-41d8-9cda-97ef69d34a70" providerId="ADAL" clId="{EF06601D-B758-4DF5-9557-D00A69E4550B}" dt="2022-01-31T01:47:22.777" v="70" actId="1076"/>
          <ac:spMkLst>
            <pc:docMk/>
            <pc:sldMk cId="757006633" sldId="294"/>
            <ac:spMk id="6" creationId="{62AE7E68-DE38-477A-B3BF-12B555DEFE63}"/>
          </ac:spMkLst>
        </pc:spChg>
      </pc:sldChg>
      <pc:sldChg chg="addSp delSp modSp mod">
        <pc:chgData name="Kathleen" userId="36ed9219-7d42-41d8-9cda-97ef69d34a70" providerId="ADAL" clId="{EF06601D-B758-4DF5-9557-D00A69E4550B}" dt="2022-01-31T01:50:34.531" v="161" actId="255"/>
        <pc:sldMkLst>
          <pc:docMk/>
          <pc:sldMk cId="1496802831" sldId="295"/>
        </pc:sldMkLst>
        <pc:spChg chg="add del mod">
          <ac:chgData name="Kathleen" userId="36ed9219-7d42-41d8-9cda-97ef69d34a70" providerId="ADAL" clId="{EF06601D-B758-4DF5-9557-D00A69E4550B}" dt="2022-01-31T01:48:36.367" v="96"/>
          <ac:spMkLst>
            <pc:docMk/>
            <pc:sldMk cId="1496802831" sldId="295"/>
            <ac:spMk id="3" creationId="{3B83D8D4-1E65-4270-ADF8-D03255CD57BF}"/>
          </ac:spMkLst>
        </pc:spChg>
        <pc:spChg chg="add mod">
          <ac:chgData name="Kathleen" userId="36ed9219-7d42-41d8-9cda-97ef69d34a70" providerId="ADAL" clId="{EF06601D-B758-4DF5-9557-D00A69E4550B}" dt="2022-01-31T01:48:35.237" v="94" actId="255"/>
          <ac:spMkLst>
            <pc:docMk/>
            <pc:sldMk cId="1496802831" sldId="295"/>
            <ac:spMk id="4" creationId="{7B9FCE06-E299-4773-818E-2A9B9D0FEDBB}"/>
          </ac:spMkLst>
        </pc:spChg>
        <pc:spChg chg="add mod">
          <ac:chgData name="Kathleen" userId="36ed9219-7d42-41d8-9cda-97ef69d34a70" providerId="ADAL" clId="{EF06601D-B758-4DF5-9557-D00A69E4550B}" dt="2022-01-31T01:49:13.020" v="117" actId="1076"/>
          <ac:spMkLst>
            <pc:docMk/>
            <pc:sldMk cId="1496802831" sldId="295"/>
            <ac:spMk id="5" creationId="{5F54E9C6-9A30-4A60-8DBB-C2B25C23C60F}"/>
          </ac:spMkLst>
        </pc:spChg>
        <pc:spChg chg="add mod">
          <ac:chgData name="Kathleen" userId="36ed9219-7d42-41d8-9cda-97ef69d34a70" providerId="ADAL" clId="{EF06601D-B758-4DF5-9557-D00A69E4550B}" dt="2022-01-31T01:49:42.376" v="136" actId="255"/>
          <ac:spMkLst>
            <pc:docMk/>
            <pc:sldMk cId="1496802831" sldId="295"/>
            <ac:spMk id="6" creationId="{BA480BEC-62B2-4056-947F-6F028E1E6561}"/>
          </ac:spMkLst>
        </pc:spChg>
        <pc:spChg chg="add del mod">
          <ac:chgData name="Kathleen" userId="36ed9219-7d42-41d8-9cda-97ef69d34a70" providerId="ADAL" clId="{EF06601D-B758-4DF5-9557-D00A69E4550B}" dt="2022-01-31T01:50:01.356" v="140"/>
          <ac:spMkLst>
            <pc:docMk/>
            <pc:sldMk cId="1496802831" sldId="295"/>
            <ac:spMk id="8" creationId="{58E6310B-0864-401D-9A34-8E40B9F81CCA}"/>
          </ac:spMkLst>
        </pc:spChg>
        <pc:spChg chg="add mod">
          <ac:chgData name="Kathleen" userId="36ed9219-7d42-41d8-9cda-97ef69d34a70" providerId="ADAL" clId="{EF06601D-B758-4DF5-9557-D00A69E4550B}" dt="2022-01-31T01:50:34.531" v="161" actId="255"/>
          <ac:spMkLst>
            <pc:docMk/>
            <pc:sldMk cId="1496802831" sldId="295"/>
            <ac:spMk id="10" creationId="{63DE8D00-3E1E-49EF-A085-C7E47F574D0A}"/>
          </ac:spMkLst>
        </pc:spChg>
        <pc:picChg chg="mod">
          <ac:chgData name="Kathleen" userId="36ed9219-7d42-41d8-9cda-97ef69d34a70" providerId="ADAL" clId="{EF06601D-B758-4DF5-9557-D00A69E4550B}" dt="2022-01-31T01:50:00.400" v="138" actId="1076"/>
          <ac:picMkLst>
            <pc:docMk/>
            <pc:sldMk cId="1496802831" sldId="295"/>
            <ac:picMk id="13" creationId="{E46B932C-2FD0-49B5-B125-313C642E4D3D}"/>
          </ac:picMkLst>
        </pc:picChg>
      </pc:sldChg>
      <pc:sldChg chg="addSp delSp modSp mod">
        <pc:chgData name="Kathleen" userId="36ed9219-7d42-41d8-9cda-97ef69d34a70" providerId="ADAL" clId="{EF06601D-B758-4DF5-9557-D00A69E4550B}" dt="2022-01-31T02:04:44.473" v="370" actId="255"/>
        <pc:sldMkLst>
          <pc:docMk/>
          <pc:sldMk cId="3639985735" sldId="296"/>
        </pc:sldMkLst>
        <pc:spChg chg="del">
          <ac:chgData name="Kathleen" userId="36ed9219-7d42-41d8-9cda-97ef69d34a70" providerId="ADAL" clId="{EF06601D-B758-4DF5-9557-D00A69E4550B}" dt="2022-01-31T02:03:00.008" v="333" actId="478"/>
          <ac:spMkLst>
            <pc:docMk/>
            <pc:sldMk cId="3639985735" sldId="296"/>
            <ac:spMk id="4" creationId="{C0A16D17-C432-47F5-86C6-E084AD82CDAF}"/>
          </ac:spMkLst>
        </pc:spChg>
        <pc:spChg chg="add mod">
          <ac:chgData name="Kathleen" userId="36ed9219-7d42-41d8-9cda-97ef69d34a70" providerId="ADAL" clId="{EF06601D-B758-4DF5-9557-D00A69E4550B}" dt="2022-01-31T02:04:44.473" v="370" actId="255"/>
          <ac:spMkLst>
            <pc:docMk/>
            <pc:sldMk cId="3639985735" sldId="296"/>
            <ac:spMk id="5" creationId="{E74E4A87-0D02-4D13-B91D-37F19699D1B4}"/>
          </ac:spMkLst>
        </pc:spChg>
      </pc:sldChg>
      <pc:sldChg chg="addSp modSp mod">
        <pc:chgData name="Kathleen" userId="36ed9219-7d42-41d8-9cda-97ef69d34a70" providerId="ADAL" clId="{EF06601D-B758-4DF5-9557-D00A69E4550B}" dt="2022-01-31T02:05:38.637" v="408" actId="1076"/>
        <pc:sldMkLst>
          <pc:docMk/>
          <pc:sldMk cId="2277859204" sldId="297"/>
        </pc:sldMkLst>
        <pc:spChg chg="add mod">
          <ac:chgData name="Kathleen" userId="36ed9219-7d42-41d8-9cda-97ef69d34a70" providerId="ADAL" clId="{EF06601D-B758-4DF5-9557-D00A69E4550B}" dt="2022-01-31T02:05:38.637" v="408" actId="1076"/>
          <ac:spMkLst>
            <pc:docMk/>
            <pc:sldMk cId="2277859204" sldId="297"/>
            <ac:spMk id="3" creationId="{AFC3E97E-D9A9-47C0-A989-61DB3217B17F}"/>
          </ac:spMkLst>
        </pc:spChg>
      </pc:sldChg>
      <pc:sldChg chg="addSp modSp mod">
        <pc:chgData name="Kathleen" userId="36ed9219-7d42-41d8-9cda-97ef69d34a70" providerId="ADAL" clId="{EF06601D-B758-4DF5-9557-D00A69E4550B}" dt="2022-01-31T02:06:16.621" v="445" actId="1076"/>
        <pc:sldMkLst>
          <pc:docMk/>
          <pc:sldMk cId="594728730" sldId="298"/>
        </pc:sldMkLst>
        <pc:spChg chg="add mod">
          <ac:chgData name="Kathleen" userId="36ed9219-7d42-41d8-9cda-97ef69d34a70" providerId="ADAL" clId="{EF06601D-B758-4DF5-9557-D00A69E4550B}" dt="2022-01-31T02:06:16.621" v="445" actId="1076"/>
          <ac:spMkLst>
            <pc:docMk/>
            <pc:sldMk cId="594728730" sldId="298"/>
            <ac:spMk id="4" creationId="{28C6D7CE-96FF-4872-896A-859AD9CA5676}"/>
          </ac:spMkLst>
        </pc:spChg>
      </pc:sldChg>
      <pc:sldChg chg="addSp delSp modSp mod">
        <pc:chgData name="Kathleen" userId="36ed9219-7d42-41d8-9cda-97ef69d34a70" providerId="ADAL" clId="{EF06601D-B758-4DF5-9557-D00A69E4550B}" dt="2022-01-31T02:02:42.700" v="332" actId="1076"/>
        <pc:sldMkLst>
          <pc:docMk/>
          <pc:sldMk cId="3166168507" sldId="299"/>
        </pc:sldMkLst>
        <pc:spChg chg="add del mod">
          <ac:chgData name="Kathleen" userId="36ed9219-7d42-41d8-9cda-97ef69d34a70" providerId="ADAL" clId="{EF06601D-B758-4DF5-9557-D00A69E4550B}" dt="2022-01-31T01:57:50.593" v="165"/>
          <ac:spMkLst>
            <pc:docMk/>
            <pc:sldMk cId="3166168507" sldId="299"/>
            <ac:spMk id="3" creationId="{995E9536-DED2-48E1-953B-84CD5B51B036}"/>
          </ac:spMkLst>
        </pc:spChg>
        <pc:spChg chg="add del mod">
          <ac:chgData name="Kathleen" userId="36ed9219-7d42-41d8-9cda-97ef69d34a70" providerId="ADAL" clId="{EF06601D-B758-4DF5-9557-D00A69E4550B}" dt="2022-01-31T01:59:22.165" v="206"/>
          <ac:spMkLst>
            <pc:docMk/>
            <pc:sldMk cId="3166168507" sldId="299"/>
            <ac:spMk id="4" creationId="{228D2BAB-03CE-493C-AE0C-121723900E07}"/>
          </ac:spMkLst>
        </pc:spChg>
        <pc:spChg chg="add mod">
          <ac:chgData name="Kathleen" userId="36ed9219-7d42-41d8-9cda-97ef69d34a70" providerId="ADAL" clId="{EF06601D-B758-4DF5-9557-D00A69E4550B}" dt="2022-01-31T02:00:52.524" v="252" actId="20577"/>
          <ac:spMkLst>
            <pc:docMk/>
            <pc:sldMk cId="3166168507" sldId="299"/>
            <ac:spMk id="7" creationId="{802C4E54-1C85-42C9-84E9-38E0E165612F}"/>
          </ac:spMkLst>
        </pc:spChg>
        <pc:spChg chg="add mod">
          <ac:chgData name="Kathleen" userId="36ed9219-7d42-41d8-9cda-97ef69d34a70" providerId="ADAL" clId="{EF06601D-B758-4DF5-9557-D00A69E4550B}" dt="2022-01-31T02:01:01.020" v="258" actId="20577"/>
          <ac:spMkLst>
            <pc:docMk/>
            <pc:sldMk cId="3166168507" sldId="299"/>
            <ac:spMk id="9" creationId="{B3B130AF-FBFD-4C33-A653-F147B525F978}"/>
          </ac:spMkLst>
        </pc:spChg>
        <pc:spChg chg="add mod">
          <ac:chgData name="Kathleen" userId="36ed9219-7d42-41d8-9cda-97ef69d34a70" providerId="ADAL" clId="{EF06601D-B758-4DF5-9557-D00A69E4550B}" dt="2022-01-31T02:01:12.421" v="265" actId="255"/>
          <ac:spMkLst>
            <pc:docMk/>
            <pc:sldMk cId="3166168507" sldId="299"/>
            <ac:spMk id="11" creationId="{FBEC562F-93B1-42BE-9CFB-7C01CA92ED14}"/>
          </ac:spMkLst>
        </pc:spChg>
        <pc:spChg chg="add mod">
          <ac:chgData name="Kathleen" userId="36ed9219-7d42-41d8-9cda-97ef69d34a70" providerId="ADAL" clId="{EF06601D-B758-4DF5-9557-D00A69E4550B}" dt="2022-01-31T02:02:42.700" v="332" actId="1076"/>
          <ac:spMkLst>
            <pc:docMk/>
            <pc:sldMk cId="3166168507" sldId="299"/>
            <ac:spMk id="12" creationId="{DBCAC2D8-B325-454D-B638-A0EB086716E0}"/>
          </ac:spMkLst>
        </pc:spChg>
        <pc:spChg chg="add mod">
          <ac:chgData name="Kathleen" userId="36ed9219-7d42-41d8-9cda-97ef69d34a70" providerId="ADAL" clId="{EF06601D-B758-4DF5-9557-D00A69E4550B}" dt="2022-01-31T02:02:38.690" v="331" actId="1076"/>
          <ac:spMkLst>
            <pc:docMk/>
            <pc:sldMk cId="3166168507" sldId="299"/>
            <ac:spMk id="13" creationId="{F9F325F6-1AD8-4B98-A76C-A1C92B3BBB86}"/>
          </ac:spMkLst>
        </pc:spChg>
        <pc:picChg chg="mod">
          <ac:chgData name="Kathleen" userId="36ed9219-7d42-41d8-9cda-97ef69d34a70" providerId="ADAL" clId="{EF06601D-B758-4DF5-9557-D00A69E4550B}" dt="2022-01-31T01:58:37.778" v="177" actId="1076"/>
          <ac:picMkLst>
            <pc:docMk/>
            <pc:sldMk cId="3166168507" sldId="299"/>
            <ac:picMk id="5" creationId="{BFF8CA51-204E-453F-9B71-50C5597B5C44}"/>
          </ac:picMkLst>
        </pc:picChg>
        <pc:picChg chg="mod">
          <ac:chgData name="Kathleen" userId="36ed9219-7d42-41d8-9cda-97ef69d34a70" providerId="ADAL" clId="{EF06601D-B758-4DF5-9557-D00A69E4550B}" dt="2022-01-31T02:00:23.981" v="230" actId="1076"/>
          <ac:picMkLst>
            <pc:docMk/>
            <pc:sldMk cId="3166168507" sldId="299"/>
            <ac:picMk id="10" creationId="{9106E119-E646-45EB-AE5B-D56A17A7BDBD}"/>
          </ac:picMkLst>
        </pc:picChg>
        <pc:picChg chg="mod">
          <ac:chgData name="Kathleen" userId="36ed9219-7d42-41d8-9cda-97ef69d34a70" providerId="ADAL" clId="{EF06601D-B758-4DF5-9557-D00A69E4550B}" dt="2022-01-31T01:58:23.542" v="172" actId="1076"/>
          <ac:picMkLst>
            <pc:docMk/>
            <pc:sldMk cId="3166168507" sldId="299"/>
            <ac:picMk id="14" creationId="{AB03E3E9-7F0C-4DC5-A22D-16AB95D4229B}"/>
          </ac:picMkLst>
        </pc:picChg>
        <pc:picChg chg="del">
          <ac:chgData name="Kathleen" userId="36ed9219-7d42-41d8-9cda-97ef69d34a70" providerId="ADAL" clId="{EF06601D-B758-4DF5-9557-D00A69E4550B}" dt="2022-01-31T01:58:17.495" v="170" actId="478"/>
          <ac:picMkLst>
            <pc:docMk/>
            <pc:sldMk cId="3166168507" sldId="299"/>
            <ac:picMk id="16" creationId="{584EECE5-DA27-490E-8E23-33AE8263935E}"/>
          </ac:picMkLst>
        </pc:picChg>
        <pc:picChg chg="mod">
          <ac:chgData name="Kathleen" userId="36ed9219-7d42-41d8-9cda-97ef69d34a70" providerId="ADAL" clId="{EF06601D-B758-4DF5-9557-D00A69E4550B}" dt="2022-01-31T01:58:35.518" v="176" actId="1076"/>
          <ac:picMkLst>
            <pc:docMk/>
            <pc:sldMk cId="3166168507" sldId="299"/>
            <ac:picMk id="18" creationId="{21F3FE7A-0FE8-4850-B9CD-67B08A3243C1}"/>
          </ac:picMkLst>
        </pc:picChg>
        <pc:picChg chg="del mod">
          <ac:chgData name="Kathleen" userId="36ed9219-7d42-41d8-9cda-97ef69d34a70" providerId="ADAL" clId="{EF06601D-B758-4DF5-9557-D00A69E4550B}" dt="2022-01-31T01:58:30.556" v="174" actId="478"/>
          <ac:picMkLst>
            <pc:docMk/>
            <pc:sldMk cId="3166168507" sldId="299"/>
            <ac:picMk id="22" creationId="{EAC05873-7217-4C66-96C0-AD606F28D36E}"/>
          </ac:picMkLst>
        </pc:picChg>
      </pc:sldChg>
    </pc:docChg>
  </pc:docChgLst>
  <pc:docChgLst>
    <pc:chgData name="Hilda" userId="ea19a25b-79ed-405f-bcfe-785b1f5cb9cd" providerId="ADAL" clId="{AEF345DF-405C-43C2-83D7-ED681609F2B1}"/>
    <pc:docChg chg="modSld">
      <pc:chgData name="Hilda" userId="ea19a25b-79ed-405f-bcfe-785b1f5cb9cd" providerId="ADAL" clId="{AEF345DF-405C-43C2-83D7-ED681609F2B1}" dt="2022-02-23T03:04:55.168" v="2" actId="6549"/>
      <pc:docMkLst>
        <pc:docMk/>
      </pc:docMkLst>
      <pc:sldChg chg="modSp mod">
        <pc:chgData name="Hilda" userId="ea19a25b-79ed-405f-bcfe-785b1f5cb9cd" providerId="ADAL" clId="{AEF345DF-405C-43C2-83D7-ED681609F2B1}" dt="2022-02-23T03:04:38.880" v="0" actId="114"/>
        <pc:sldMkLst>
          <pc:docMk/>
          <pc:sldMk cId="1111284817" sldId="272"/>
        </pc:sldMkLst>
        <pc:spChg chg="mod">
          <ac:chgData name="Hilda" userId="ea19a25b-79ed-405f-bcfe-785b1f5cb9cd" providerId="ADAL" clId="{AEF345DF-405C-43C2-83D7-ED681609F2B1}" dt="2022-02-23T03:04:38.880" v="0" actId="114"/>
          <ac:spMkLst>
            <pc:docMk/>
            <pc:sldMk cId="1111284817" sldId="272"/>
            <ac:spMk id="2" creationId="{21A4D22F-EE60-41C0-9B74-EF714B7EF561}"/>
          </ac:spMkLst>
        </pc:spChg>
      </pc:sldChg>
      <pc:sldChg chg="modSp mod">
        <pc:chgData name="Hilda" userId="ea19a25b-79ed-405f-bcfe-785b1f5cb9cd" providerId="ADAL" clId="{AEF345DF-405C-43C2-83D7-ED681609F2B1}" dt="2022-02-23T03:04:55.168" v="2" actId="6549"/>
        <pc:sldMkLst>
          <pc:docMk/>
          <pc:sldMk cId="594728730" sldId="298"/>
        </pc:sldMkLst>
        <pc:spChg chg="mod">
          <ac:chgData name="Hilda" userId="ea19a25b-79ed-405f-bcfe-785b1f5cb9cd" providerId="ADAL" clId="{AEF345DF-405C-43C2-83D7-ED681609F2B1}" dt="2022-02-23T03:04:55.168" v="2" actId="6549"/>
          <ac:spMkLst>
            <pc:docMk/>
            <pc:sldMk cId="594728730" sldId="298"/>
            <ac:spMk id="2" creationId="{3AB14D97-B009-46B8-B57C-96B1C501E334}"/>
          </ac:spMkLst>
        </pc:spChg>
      </pc:sldChg>
    </pc:docChg>
  </pc:docChgLst>
  <pc:docChgLst>
    <pc:chgData name="Dodgson, Kathleen (Curriculum Support)" userId="S::kathleen.dodgson767@schools.sa.edu.au::36ed9219-7d42-41d8-9cda-97ef69d34a70" providerId="AD" clId="Web-{B77DDA38-72D5-4BE0-B38A-D60A406A8B85}"/>
    <pc:docChg chg="modSld">
      <pc:chgData name="Dodgson, Kathleen (Curriculum Support)" userId="S::kathleen.dodgson767@schools.sa.edu.au::36ed9219-7d42-41d8-9cda-97ef69d34a70" providerId="AD" clId="Web-{B77DDA38-72D5-4BE0-B38A-D60A406A8B85}" dt="2022-02-01T01:38:41.282" v="25" actId="1076"/>
      <pc:docMkLst>
        <pc:docMk/>
      </pc:docMkLst>
      <pc:sldChg chg="modSp">
        <pc:chgData name="Dodgson, Kathleen (Curriculum Support)" userId="S::kathleen.dodgson767@schools.sa.edu.au::36ed9219-7d42-41d8-9cda-97ef69d34a70" providerId="AD" clId="Web-{B77DDA38-72D5-4BE0-B38A-D60A406A8B85}" dt="2022-02-01T01:36:49.795" v="13" actId="20577"/>
        <pc:sldMkLst>
          <pc:docMk/>
          <pc:sldMk cId="1206063152" sldId="284"/>
        </pc:sldMkLst>
        <pc:spChg chg="mod">
          <ac:chgData name="Dodgson, Kathleen (Curriculum Support)" userId="S::kathleen.dodgson767@schools.sa.edu.au::36ed9219-7d42-41d8-9cda-97ef69d34a70" providerId="AD" clId="Web-{B77DDA38-72D5-4BE0-B38A-D60A406A8B85}" dt="2022-02-01T01:36:49.795" v="13" actId="20577"/>
          <ac:spMkLst>
            <pc:docMk/>
            <pc:sldMk cId="1206063152" sldId="284"/>
            <ac:spMk id="2" creationId="{3E3E0B8D-0A25-48DC-803A-5C3BA21C471A}"/>
          </ac:spMkLst>
        </pc:spChg>
      </pc:sldChg>
      <pc:sldChg chg="modSp">
        <pc:chgData name="Dodgson, Kathleen (Curriculum Support)" userId="S::kathleen.dodgson767@schools.sa.edu.au::36ed9219-7d42-41d8-9cda-97ef69d34a70" providerId="AD" clId="Web-{B77DDA38-72D5-4BE0-B38A-D60A406A8B85}" dt="2022-02-01T01:36:08.232" v="2" actId="20577"/>
        <pc:sldMkLst>
          <pc:docMk/>
          <pc:sldMk cId="3639985735" sldId="296"/>
        </pc:sldMkLst>
        <pc:spChg chg="mod">
          <ac:chgData name="Dodgson, Kathleen (Curriculum Support)" userId="S::kathleen.dodgson767@schools.sa.edu.au::36ed9219-7d42-41d8-9cda-97ef69d34a70" providerId="AD" clId="Web-{B77DDA38-72D5-4BE0-B38A-D60A406A8B85}" dt="2022-02-01T01:36:08.232" v="2" actId="20577"/>
          <ac:spMkLst>
            <pc:docMk/>
            <pc:sldMk cId="3639985735" sldId="296"/>
            <ac:spMk id="3" creationId="{F114274D-53AD-42E5-BF77-F23844295414}"/>
          </ac:spMkLst>
        </pc:spChg>
      </pc:sldChg>
      <pc:sldChg chg="delSp modSp">
        <pc:chgData name="Dodgson, Kathleen (Curriculum Support)" userId="S::kathleen.dodgson767@schools.sa.edu.au::36ed9219-7d42-41d8-9cda-97ef69d34a70" providerId="AD" clId="Web-{B77DDA38-72D5-4BE0-B38A-D60A406A8B85}" dt="2022-02-01T01:38:03.031" v="21"/>
        <pc:sldMkLst>
          <pc:docMk/>
          <pc:sldMk cId="2277859204" sldId="297"/>
        </pc:sldMkLst>
        <pc:spChg chg="del mod">
          <ac:chgData name="Dodgson, Kathleen (Curriculum Support)" userId="S::kathleen.dodgson767@schools.sa.edu.au::36ed9219-7d42-41d8-9cda-97ef69d34a70" providerId="AD" clId="Web-{B77DDA38-72D5-4BE0-B38A-D60A406A8B85}" dt="2022-02-01T01:38:03.031" v="21"/>
          <ac:spMkLst>
            <pc:docMk/>
            <pc:sldMk cId="2277859204" sldId="297"/>
            <ac:spMk id="9" creationId="{6102C27C-FF68-434D-9CC1-051491F50779}"/>
          </ac:spMkLst>
        </pc:spChg>
      </pc:sldChg>
      <pc:sldChg chg="modSp">
        <pc:chgData name="Dodgson, Kathleen (Curriculum Support)" userId="S::kathleen.dodgson767@schools.sa.edu.au::36ed9219-7d42-41d8-9cda-97ef69d34a70" providerId="AD" clId="Web-{B77DDA38-72D5-4BE0-B38A-D60A406A8B85}" dt="2022-02-01T01:38:41.282" v="25" actId="1076"/>
        <pc:sldMkLst>
          <pc:docMk/>
          <pc:sldMk cId="594728730" sldId="298"/>
        </pc:sldMkLst>
        <pc:spChg chg="mod ord">
          <ac:chgData name="Dodgson, Kathleen (Curriculum Support)" userId="S::kathleen.dodgson767@schools.sa.edu.au::36ed9219-7d42-41d8-9cda-97ef69d34a70" providerId="AD" clId="Web-{B77DDA38-72D5-4BE0-B38A-D60A406A8B85}" dt="2022-02-01T01:38:41.282" v="25" actId="1076"/>
          <ac:spMkLst>
            <pc:docMk/>
            <pc:sldMk cId="594728730" sldId="298"/>
            <ac:spMk id="3" creationId="{F114274D-53AD-42E5-BF77-F23844295414}"/>
          </ac:spMkLst>
        </pc:spChg>
      </pc:sldChg>
    </pc:docChg>
  </pc:docChgLst>
  <pc:docChgLst>
    <pc:chgData name="Ballantyne, Meegan (Curriculum Policy and Standards)" userId="0b324ebd-65ba-428b-adc2-e3fc2a9aab37" providerId="ADAL" clId="{A08069AD-A460-4D57-8749-410B1E674371}"/>
    <pc:docChg chg="custSel modSld">
      <pc:chgData name="Ballantyne, Meegan (Curriculum Policy and Standards)" userId="0b324ebd-65ba-428b-adc2-e3fc2a9aab37" providerId="ADAL" clId="{A08069AD-A460-4D57-8749-410B1E674371}" dt="2022-02-28T03:20:06.010" v="20" actId="1076"/>
      <pc:docMkLst>
        <pc:docMk/>
      </pc:docMkLst>
      <pc:sldChg chg="addSp modSp mod">
        <pc:chgData name="Ballantyne, Meegan (Curriculum Policy and Standards)" userId="0b324ebd-65ba-428b-adc2-e3fc2a9aab37" providerId="ADAL" clId="{A08069AD-A460-4D57-8749-410B1E674371}" dt="2022-02-28T03:19:36.374" v="14" actId="1076"/>
        <pc:sldMkLst>
          <pc:docMk/>
          <pc:sldMk cId="1111284817" sldId="272"/>
        </pc:sldMkLst>
        <pc:spChg chg="add mod">
          <ac:chgData name="Ballantyne, Meegan (Curriculum Policy and Standards)" userId="0b324ebd-65ba-428b-adc2-e3fc2a9aab37" providerId="ADAL" clId="{A08069AD-A460-4D57-8749-410B1E674371}" dt="2022-02-28T03:19:36.374" v="14" actId="1076"/>
          <ac:spMkLst>
            <pc:docMk/>
            <pc:sldMk cId="1111284817" sldId="272"/>
            <ac:spMk id="8" creationId="{90799D24-C51B-4E98-BA29-D9DC855AD404}"/>
          </ac:spMkLst>
        </pc:spChg>
      </pc:sldChg>
      <pc:sldChg chg="delCm">
        <pc:chgData name="Ballantyne, Meegan (Curriculum Policy and Standards)" userId="0b324ebd-65ba-428b-adc2-e3fc2a9aab37" providerId="ADAL" clId="{A08069AD-A460-4D57-8749-410B1E674371}" dt="2022-02-28T03:18:16.342" v="0" actId="1592"/>
        <pc:sldMkLst>
          <pc:docMk/>
          <pc:sldMk cId="2565409452" sldId="285"/>
        </pc:sldMkLst>
      </pc:sldChg>
      <pc:sldChg chg="delCm">
        <pc:chgData name="Ballantyne, Meegan (Curriculum Policy and Standards)" userId="0b324ebd-65ba-428b-adc2-e3fc2a9aab37" providerId="ADAL" clId="{A08069AD-A460-4D57-8749-410B1E674371}" dt="2022-02-28T03:18:34.610" v="4" actId="1592"/>
        <pc:sldMkLst>
          <pc:docMk/>
          <pc:sldMk cId="1918646946" sldId="288"/>
        </pc:sldMkLst>
      </pc:sldChg>
      <pc:sldChg chg="delCm">
        <pc:chgData name="Ballantyne, Meegan (Curriculum Policy and Standards)" userId="0b324ebd-65ba-428b-adc2-e3fc2a9aab37" providerId="ADAL" clId="{A08069AD-A460-4D57-8749-410B1E674371}" dt="2022-02-28T03:18:31.829" v="3" actId="1592"/>
        <pc:sldMkLst>
          <pc:docMk/>
          <pc:sldMk cId="687902322" sldId="289"/>
        </pc:sldMkLst>
      </pc:sldChg>
      <pc:sldChg chg="delCm">
        <pc:chgData name="Ballantyne, Meegan (Curriculum Policy and Standards)" userId="0b324ebd-65ba-428b-adc2-e3fc2a9aab37" providerId="ADAL" clId="{A08069AD-A460-4D57-8749-410B1E674371}" dt="2022-02-28T03:18:26.108" v="2" actId="1592"/>
        <pc:sldMkLst>
          <pc:docMk/>
          <pc:sldMk cId="644915400" sldId="292"/>
        </pc:sldMkLst>
      </pc:sldChg>
      <pc:sldChg chg="addSp modSp mod">
        <pc:chgData name="Ballantyne, Meegan (Curriculum Policy and Standards)" userId="0b324ebd-65ba-428b-adc2-e3fc2a9aab37" providerId="ADAL" clId="{A08069AD-A460-4D57-8749-410B1E674371}" dt="2022-02-28T03:18:41.201" v="6" actId="1076"/>
        <pc:sldMkLst>
          <pc:docMk/>
          <pc:sldMk cId="757006633" sldId="294"/>
        </pc:sldMkLst>
        <pc:spChg chg="add mod">
          <ac:chgData name="Ballantyne, Meegan (Curriculum Policy and Standards)" userId="0b324ebd-65ba-428b-adc2-e3fc2a9aab37" providerId="ADAL" clId="{A08069AD-A460-4D57-8749-410B1E674371}" dt="2022-02-28T03:18:41.201" v="6" actId="1076"/>
          <ac:spMkLst>
            <pc:docMk/>
            <pc:sldMk cId="757006633" sldId="294"/>
            <ac:spMk id="8" creationId="{623CC9B3-82C1-4834-8C23-1607A450AC5E}"/>
          </ac:spMkLst>
        </pc:spChg>
      </pc:sldChg>
      <pc:sldChg chg="addSp modSp mod addCm modCm">
        <pc:chgData name="Ballantyne, Meegan (Curriculum Policy and Standards)" userId="0b324ebd-65ba-428b-adc2-e3fc2a9aab37" providerId="ADAL" clId="{A08069AD-A460-4D57-8749-410B1E674371}" dt="2022-02-28T03:18:58.903" v="10"/>
        <pc:sldMkLst>
          <pc:docMk/>
          <pc:sldMk cId="1496802831" sldId="295"/>
        </pc:sldMkLst>
        <pc:spChg chg="add mod">
          <ac:chgData name="Ballantyne, Meegan (Curriculum Policy and Standards)" userId="0b324ebd-65ba-428b-adc2-e3fc2a9aab37" providerId="ADAL" clId="{A08069AD-A460-4D57-8749-410B1E674371}" dt="2022-02-28T03:18:53.783" v="8" actId="1076"/>
          <ac:spMkLst>
            <pc:docMk/>
            <pc:sldMk cId="1496802831" sldId="295"/>
            <ac:spMk id="12" creationId="{381B936E-013B-40AE-9CD3-D99D8184630A}"/>
          </ac:spMkLst>
        </pc:spChg>
      </pc:sldChg>
      <pc:sldChg chg="addSp modSp mod">
        <pc:chgData name="Ballantyne, Meegan (Curriculum Policy and Standards)" userId="0b324ebd-65ba-428b-adc2-e3fc2a9aab37" providerId="ADAL" clId="{A08069AD-A460-4D57-8749-410B1E674371}" dt="2022-02-28T03:19:45.776" v="16" actId="1076"/>
        <pc:sldMkLst>
          <pc:docMk/>
          <pc:sldMk cId="3639985735" sldId="296"/>
        </pc:sldMkLst>
        <pc:spChg chg="add mod">
          <ac:chgData name="Ballantyne, Meegan (Curriculum Policy and Standards)" userId="0b324ebd-65ba-428b-adc2-e3fc2a9aab37" providerId="ADAL" clId="{A08069AD-A460-4D57-8749-410B1E674371}" dt="2022-02-28T03:19:45.776" v="16" actId="1076"/>
          <ac:spMkLst>
            <pc:docMk/>
            <pc:sldMk cId="3639985735" sldId="296"/>
            <ac:spMk id="6" creationId="{1D9A50FE-2E65-42D5-A3B6-01A70727EE47}"/>
          </ac:spMkLst>
        </pc:spChg>
      </pc:sldChg>
      <pc:sldChg chg="addSp modSp mod">
        <pc:chgData name="Ballantyne, Meegan (Curriculum Policy and Standards)" userId="0b324ebd-65ba-428b-adc2-e3fc2a9aab37" providerId="ADAL" clId="{A08069AD-A460-4D57-8749-410B1E674371}" dt="2022-02-28T03:19:56.121" v="18" actId="1076"/>
        <pc:sldMkLst>
          <pc:docMk/>
          <pc:sldMk cId="2277859204" sldId="297"/>
        </pc:sldMkLst>
        <pc:spChg chg="add mod">
          <ac:chgData name="Ballantyne, Meegan (Curriculum Policy and Standards)" userId="0b324ebd-65ba-428b-adc2-e3fc2a9aab37" providerId="ADAL" clId="{A08069AD-A460-4D57-8749-410B1E674371}" dt="2022-02-28T03:19:56.121" v="18" actId="1076"/>
          <ac:spMkLst>
            <pc:docMk/>
            <pc:sldMk cId="2277859204" sldId="297"/>
            <ac:spMk id="5" creationId="{3CAE15A7-13AD-4885-8888-E8698C5872E6}"/>
          </ac:spMkLst>
        </pc:spChg>
      </pc:sldChg>
      <pc:sldChg chg="addSp modSp mod">
        <pc:chgData name="Ballantyne, Meegan (Curriculum Policy and Standards)" userId="0b324ebd-65ba-428b-adc2-e3fc2a9aab37" providerId="ADAL" clId="{A08069AD-A460-4D57-8749-410B1E674371}" dt="2022-02-28T03:20:06.010" v="20" actId="1076"/>
        <pc:sldMkLst>
          <pc:docMk/>
          <pc:sldMk cId="594728730" sldId="298"/>
        </pc:sldMkLst>
        <pc:spChg chg="add mod">
          <ac:chgData name="Ballantyne, Meegan (Curriculum Policy and Standards)" userId="0b324ebd-65ba-428b-adc2-e3fc2a9aab37" providerId="ADAL" clId="{A08069AD-A460-4D57-8749-410B1E674371}" dt="2022-02-28T03:20:06.010" v="20" actId="1076"/>
          <ac:spMkLst>
            <pc:docMk/>
            <pc:sldMk cId="594728730" sldId="298"/>
            <ac:spMk id="6" creationId="{4453A10B-EAEC-4C34-883A-EF4390701F4B}"/>
          </ac:spMkLst>
        </pc:spChg>
      </pc:sldChg>
      <pc:sldChg chg="addSp modSp mod">
        <pc:chgData name="Ballantyne, Meegan (Curriculum Policy and Standards)" userId="0b324ebd-65ba-428b-adc2-e3fc2a9aab37" providerId="ADAL" clId="{A08069AD-A460-4D57-8749-410B1E674371}" dt="2022-02-28T03:19:22.193" v="12" actId="1076"/>
        <pc:sldMkLst>
          <pc:docMk/>
          <pc:sldMk cId="3166168507" sldId="299"/>
        </pc:sldMkLst>
        <pc:spChg chg="add mod">
          <ac:chgData name="Ballantyne, Meegan (Curriculum Policy and Standards)" userId="0b324ebd-65ba-428b-adc2-e3fc2a9aab37" providerId="ADAL" clId="{A08069AD-A460-4D57-8749-410B1E674371}" dt="2022-02-28T03:19:22.193" v="12" actId="1076"/>
          <ac:spMkLst>
            <pc:docMk/>
            <pc:sldMk cId="3166168507" sldId="299"/>
            <ac:spMk id="15" creationId="{0C977D12-29F9-4D65-A181-F961541054B9}"/>
          </ac:spMkLst>
        </pc:spChg>
      </pc:sldChg>
      <pc:sldChg chg="delCm">
        <pc:chgData name="Ballantyne, Meegan (Curriculum Policy and Standards)" userId="0b324ebd-65ba-428b-adc2-e3fc2a9aab37" providerId="ADAL" clId="{A08069AD-A460-4D57-8749-410B1E674371}" dt="2022-02-28T03:18:20.400" v="1" actId="1592"/>
        <pc:sldMkLst>
          <pc:docMk/>
          <pc:sldMk cId="4262956032" sldId="300"/>
        </pc:sldMkLst>
      </pc:sldChg>
    </pc:docChg>
  </pc:docChgLst>
  <pc:docChgLst>
    <pc:chgData name="Gehren, Tanja (Curriculum Support)" userId="S::tanja.gehren581@schools.sa.edu.au::3c1e4fa1-abe1-4bbd-87c3-b2b06b427814" providerId="AD" clId="Web-{3D134660-9C79-4C45-8F93-ABA5BBCC7750}"/>
    <pc:docChg chg="modSld">
      <pc:chgData name="Gehren, Tanja (Curriculum Support)" userId="S::tanja.gehren581@schools.sa.edu.au::3c1e4fa1-abe1-4bbd-87c3-b2b06b427814" providerId="AD" clId="Web-{3D134660-9C79-4C45-8F93-ABA5BBCC7750}" dt="2022-01-27T02:31:46.532" v="1" actId="20577"/>
      <pc:docMkLst>
        <pc:docMk/>
      </pc:docMkLst>
      <pc:sldChg chg="modSp">
        <pc:chgData name="Gehren, Tanja (Curriculum Support)" userId="S::tanja.gehren581@schools.sa.edu.au::3c1e4fa1-abe1-4bbd-87c3-b2b06b427814" providerId="AD" clId="Web-{3D134660-9C79-4C45-8F93-ABA5BBCC7750}" dt="2022-01-27T02:31:46.532" v="1" actId="20577"/>
        <pc:sldMkLst>
          <pc:docMk/>
          <pc:sldMk cId="3641841233" sldId="268"/>
        </pc:sldMkLst>
        <pc:spChg chg="mod">
          <ac:chgData name="Gehren, Tanja (Curriculum Support)" userId="S::tanja.gehren581@schools.sa.edu.au::3c1e4fa1-abe1-4bbd-87c3-b2b06b427814" providerId="AD" clId="Web-{3D134660-9C79-4C45-8F93-ABA5BBCC7750}" dt="2022-01-27T02:31:46.532" v="1" actId="20577"/>
          <ac:spMkLst>
            <pc:docMk/>
            <pc:sldMk cId="3641841233" sldId="268"/>
            <ac:spMk id="2" creationId="{E16E19A7-28C1-4456-AA1B-10100DF6CF0C}"/>
          </ac:spMkLst>
        </pc:spChg>
      </pc:sldChg>
    </pc:docChg>
  </pc:docChgLst>
  <pc:docChgLst>
    <pc:chgData name="White, Bev (Curriculum Policy and Standards)" userId="S::bev.white622@schools.sa.edu.au::4228438c-bb69-42f5-9d9f-354cafb06b1e" providerId="AD" clId="Web-{A4647DC5-BB45-42BA-9C4C-170067B6A6D2}"/>
    <pc:docChg chg="modSld">
      <pc:chgData name="White, Bev (Curriculum Policy and Standards)" userId="S::bev.white622@schools.sa.edu.au::4228438c-bb69-42f5-9d9f-354cafb06b1e" providerId="AD" clId="Web-{A4647DC5-BB45-42BA-9C4C-170067B6A6D2}" dt="2022-02-03T02:40:43.058" v="0" actId="1076"/>
      <pc:docMkLst>
        <pc:docMk/>
      </pc:docMkLst>
      <pc:sldChg chg="modSp">
        <pc:chgData name="White, Bev (Curriculum Policy and Standards)" userId="S::bev.white622@schools.sa.edu.au::4228438c-bb69-42f5-9d9f-354cafb06b1e" providerId="AD" clId="Web-{A4647DC5-BB45-42BA-9C4C-170067B6A6D2}" dt="2022-02-03T02:40:43.058" v="0" actId="1076"/>
        <pc:sldMkLst>
          <pc:docMk/>
          <pc:sldMk cId="687902322" sldId="289"/>
        </pc:sldMkLst>
        <pc:picChg chg="mod">
          <ac:chgData name="White, Bev (Curriculum Policy and Standards)" userId="S::bev.white622@schools.sa.edu.au::4228438c-bb69-42f5-9d9f-354cafb06b1e" providerId="AD" clId="Web-{A4647DC5-BB45-42BA-9C4C-170067B6A6D2}" dt="2022-02-03T02:40:43.058" v="0" actId="1076"/>
          <ac:picMkLst>
            <pc:docMk/>
            <pc:sldMk cId="687902322" sldId="289"/>
            <ac:picMk id="3" creationId="{85B52383-01A5-469A-9BB5-53BE29F4B2AA}"/>
          </ac:picMkLst>
        </pc:picChg>
      </pc:sldChg>
    </pc:docChg>
  </pc:docChgLst>
  <pc:docChgLst>
    <pc:chgData name="Haynes, Christine (Curriculum Policy and Standards)" userId="S::christine.haynes489@schools.sa.edu.au::2dd8b7cc-5a2d-458d-ba77-577fb585e483" providerId="AD" clId="Web-{FB928A53-A44A-4682-B840-B585C0F664CB}"/>
    <pc:docChg chg="modSld">
      <pc:chgData name="Haynes, Christine (Curriculum Policy and Standards)" userId="S::christine.haynes489@schools.sa.edu.au::2dd8b7cc-5a2d-458d-ba77-577fb585e483" providerId="AD" clId="Web-{FB928A53-A44A-4682-B840-B585C0F664CB}" dt="2022-03-25T06:36:52.675" v="55" actId="20577"/>
      <pc:docMkLst>
        <pc:docMk/>
      </pc:docMkLst>
      <pc:sldChg chg="modSp">
        <pc:chgData name="Haynes, Christine (Curriculum Policy and Standards)" userId="S::christine.haynes489@schools.sa.edu.au::2dd8b7cc-5a2d-458d-ba77-577fb585e483" providerId="AD" clId="Web-{FB928A53-A44A-4682-B840-B585C0F664CB}" dt="2022-03-25T06:34:06.712" v="9" actId="20577"/>
        <pc:sldMkLst>
          <pc:docMk/>
          <pc:sldMk cId="757006633" sldId="294"/>
        </pc:sldMkLst>
        <pc:spChg chg="mod">
          <ac:chgData name="Haynes, Christine (Curriculum Policy and Standards)" userId="S::christine.haynes489@schools.sa.edu.au::2dd8b7cc-5a2d-458d-ba77-577fb585e483" providerId="AD" clId="Web-{FB928A53-A44A-4682-B840-B585C0F664CB}" dt="2022-03-25T06:33:46.180" v="4" actId="14100"/>
          <ac:spMkLst>
            <pc:docMk/>
            <pc:sldMk cId="757006633" sldId="294"/>
            <ac:spMk id="4" creationId="{8CEF49CA-C435-4A6D-9188-57D66B0E0EBD}"/>
          </ac:spMkLst>
        </pc:spChg>
        <pc:spChg chg="mod">
          <ac:chgData name="Haynes, Christine (Curriculum Policy and Standards)" userId="S::christine.haynes489@schools.sa.edu.au::2dd8b7cc-5a2d-458d-ba77-577fb585e483" providerId="AD" clId="Web-{FB928A53-A44A-4682-B840-B585C0F664CB}" dt="2022-03-25T06:34:06.712" v="9" actId="20577"/>
          <ac:spMkLst>
            <pc:docMk/>
            <pc:sldMk cId="757006633" sldId="294"/>
            <ac:spMk id="8" creationId="{38A024A2-D07A-4144-B379-D0AE307F201D}"/>
          </ac:spMkLst>
        </pc:spChg>
      </pc:sldChg>
      <pc:sldChg chg="modSp">
        <pc:chgData name="Haynes, Christine (Curriculum Policy and Standards)" userId="S::christine.haynes489@schools.sa.edu.au::2dd8b7cc-5a2d-458d-ba77-577fb585e483" providerId="AD" clId="Web-{FB928A53-A44A-4682-B840-B585C0F664CB}" dt="2022-03-25T06:34:56.121" v="27" actId="14100"/>
        <pc:sldMkLst>
          <pc:docMk/>
          <pc:sldMk cId="1496802831" sldId="295"/>
        </pc:sldMkLst>
        <pc:spChg chg="mod">
          <ac:chgData name="Haynes, Christine (Curriculum Policy and Standards)" userId="S::christine.haynes489@schools.sa.edu.au::2dd8b7cc-5a2d-458d-ba77-577fb585e483" providerId="AD" clId="Web-{FB928A53-A44A-4682-B840-B585C0F664CB}" dt="2022-03-25T06:34:19.619" v="12" actId="20577"/>
          <ac:spMkLst>
            <pc:docMk/>
            <pc:sldMk cId="1496802831" sldId="295"/>
            <ac:spMk id="4" creationId="{7B9FCE06-E299-4773-818E-2A9B9D0FEDBB}"/>
          </ac:spMkLst>
        </pc:spChg>
        <pc:spChg chg="mod">
          <ac:chgData name="Haynes, Christine (Curriculum Policy and Standards)" userId="S::christine.haynes489@schools.sa.edu.au::2dd8b7cc-5a2d-458d-ba77-577fb585e483" providerId="AD" clId="Web-{FB928A53-A44A-4682-B840-B585C0F664CB}" dt="2022-03-25T06:34:26.151" v="14" actId="20577"/>
          <ac:spMkLst>
            <pc:docMk/>
            <pc:sldMk cId="1496802831" sldId="295"/>
            <ac:spMk id="5" creationId="{5F54E9C6-9A30-4A60-8DBB-C2B25C23C60F}"/>
          </ac:spMkLst>
        </pc:spChg>
        <pc:spChg chg="mod">
          <ac:chgData name="Haynes, Christine (Curriculum Policy and Standards)" userId="S::christine.haynes489@schools.sa.edu.au::2dd8b7cc-5a2d-458d-ba77-577fb585e483" providerId="AD" clId="Web-{FB928A53-A44A-4682-B840-B585C0F664CB}" dt="2022-03-25T06:34:51.715" v="26" actId="14100"/>
          <ac:spMkLst>
            <pc:docMk/>
            <pc:sldMk cId="1496802831" sldId="295"/>
            <ac:spMk id="6" creationId="{BA480BEC-62B2-4056-947F-6F028E1E6561}"/>
          </ac:spMkLst>
        </pc:spChg>
        <pc:spChg chg="mod">
          <ac:chgData name="Haynes, Christine (Curriculum Policy and Standards)" userId="S::christine.haynes489@schools.sa.edu.au::2dd8b7cc-5a2d-458d-ba77-577fb585e483" providerId="AD" clId="Web-{FB928A53-A44A-4682-B840-B585C0F664CB}" dt="2022-03-25T06:34:56.121" v="27" actId="14100"/>
          <ac:spMkLst>
            <pc:docMk/>
            <pc:sldMk cId="1496802831" sldId="295"/>
            <ac:spMk id="10" creationId="{63DE8D00-3E1E-49EF-A085-C7E47F574D0A}"/>
          </ac:spMkLst>
        </pc:spChg>
      </pc:sldChg>
      <pc:sldChg chg="modSp">
        <pc:chgData name="Haynes, Christine (Curriculum Policy and Standards)" userId="S::christine.haynes489@schools.sa.edu.au::2dd8b7cc-5a2d-458d-ba77-577fb585e483" providerId="AD" clId="Web-{FB928A53-A44A-4682-B840-B585C0F664CB}" dt="2022-03-25T06:36:17.533" v="48" actId="14100"/>
        <pc:sldMkLst>
          <pc:docMk/>
          <pc:sldMk cId="3639985735" sldId="296"/>
        </pc:sldMkLst>
        <pc:spChg chg="mod">
          <ac:chgData name="Haynes, Christine (Curriculum Policy and Standards)" userId="S::christine.haynes489@schools.sa.edu.au::2dd8b7cc-5a2d-458d-ba77-577fb585e483" providerId="AD" clId="Web-{FB928A53-A44A-4682-B840-B585C0F664CB}" dt="2022-03-25T06:36:17.533" v="48" actId="14100"/>
          <ac:spMkLst>
            <pc:docMk/>
            <pc:sldMk cId="3639985735" sldId="296"/>
            <ac:spMk id="5" creationId="{E74E4A87-0D02-4D13-B91D-37F19699D1B4}"/>
          </ac:spMkLst>
        </pc:spChg>
      </pc:sldChg>
      <pc:sldChg chg="modSp">
        <pc:chgData name="Haynes, Christine (Curriculum Policy and Standards)" userId="S::christine.haynes489@schools.sa.edu.au::2dd8b7cc-5a2d-458d-ba77-577fb585e483" providerId="AD" clId="Web-{FB928A53-A44A-4682-B840-B585C0F664CB}" dt="2022-03-25T06:36:43.597" v="52" actId="20577"/>
        <pc:sldMkLst>
          <pc:docMk/>
          <pc:sldMk cId="2277859204" sldId="297"/>
        </pc:sldMkLst>
        <pc:spChg chg="mod">
          <ac:chgData name="Haynes, Christine (Curriculum Policy and Standards)" userId="S::christine.haynes489@schools.sa.edu.au::2dd8b7cc-5a2d-458d-ba77-577fb585e483" providerId="AD" clId="Web-{FB928A53-A44A-4682-B840-B585C0F664CB}" dt="2022-03-25T06:36:43.597" v="52" actId="20577"/>
          <ac:spMkLst>
            <pc:docMk/>
            <pc:sldMk cId="2277859204" sldId="297"/>
            <ac:spMk id="3" creationId="{AFC3E97E-D9A9-47C0-A989-61DB3217B17F}"/>
          </ac:spMkLst>
        </pc:spChg>
      </pc:sldChg>
      <pc:sldChg chg="modSp">
        <pc:chgData name="Haynes, Christine (Curriculum Policy and Standards)" userId="S::christine.haynes489@schools.sa.edu.au::2dd8b7cc-5a2d-458d-ba77-577fb585e483" providerId="AD" clId="Web-{FB928A53-A44A-4682-B840-B585C0F664CB}" dt="2022-03-25T06:36:52.675" v="55" actId="20577"/>
        <pc:sldMkLst>
          <pc:docMk/>
          <pc:sldMk cId="594728730" sldId="298"/>
        </pc:sldMkLst>
        <pc:spChg chg="mod">
          <ac:chgData name="Haynes, Christine (Curriculum Policy and Standards)" userId="S::christine.haynes489@schools.sa.edu.au::2dd8b7cc-5a2d-458d-ba77-577fb585e483" providerId="AD" clId="Web-{FB928A53-A44A-4682-B840-B585C0F664CB}" dt="2022-03-25T06:36:52.675" v="55" actId="20577"/>
          <ac:spMkLst>
            <pc:docMk/>
            <pc:sldMk cId="594728730" sldId="298"/>
            <ac:spMk id="4" creationId="{28C6D7CE-96FF-4872-896A-859AD9CA5676}"/>
          </ac:spMkLst>
        </pc:spChg>
      </pc:sldChg>
      <pc:sldChg chg="modSp">
        <pc:chgData name="Haynes, Christine (Curriculum Policy and Standards)" userId="S::christine.haynes489@schools.sa.edu.au::2dd8b7cc-5a2d-458d-ba77-577fb585e483" providerId="AD" clId="Web-{FB928A53-A44A-4682-B840-B585C0F664CB}" dt="2022-03-25T06:35:51" v="43" actId="20577"/>
        <pc:sldMkLst>
          <pc:docMk/>
          <pc:sldMk cId="3166168507" sldId="299"/>
        </pc:sldMkLst>
        <pc:spChg chg="mod">
          <ac:chgData name="Haynes, Christine (Curriculum Policy and Standards)" userId="S::christine.haynes489@schools.sa.edu.au::2dd8b7cc-5a2d-458d-ba77-577fb585e483" providerId="AD" clId="Web-{FB928A53-A44A-4682-B840-B585C0F664CB}" dt="2022-03-25T06:35:34.436" v="41" actId="20577"/>
          <ac:spMkLst>
            <pc:docMk/>
            <pc:sldMk cId="3166168507" sldId="299"/>
            <ac:spMk id="9" creationId="{B3B130AF-FBFD-4C33-A653-F147B525F978}"/>
          </ac:spMkLst>
        </pc:spChg>
        <pc:spChg chg="mod">
          <ac:chgData name="Haynes, Christine (Curriculum Policy and Standards)" userId="S::christine.haynes489@schools.sa.edu.au::2dd8b7cc-5a2d-458d-ba77-577fb585e483" providerId="AD" clId="Web-{FB928A53-A44A-4682-B840-B585C0F664CB}" dt="2022-03-25T06:35:23.201" v="32" actId="20577"/>
          <ac:spMkLst>
            <pc:docMk/>
            <pc:sldMk cId="3166168507" sldId="299"/>
            <ac:spMk id="11" creationId="{FBEC562F-93B1-42BE-9CFB-7C01CA92ED14}"/>
          </ac:spMkLst>
        </pc:spChg>
        <pc:spChg chg="mod">
          <ac:chgData name="Haynes, Christine (Curriculum Policy and Standards)" userId="S::christine.haynes489@schools.sa.edu.au::2dd8b7cc-5a2d-458d-ba77-577fb585e483" providerId="AD" clId="Web-{FB928A53-A44A-4682-B840-B585C0F664CB}" dt="2022-03-25T06:35:28.936" v="35" actId="20577"/>
          <ac:spMkLst>
            <pc:docMk/>
            <pc:sldMk cId="3166168507" sldId="299"/>
            <ac:spMk id="12" creationId="{DBCAC2D8-B325-454D-B638-A0EB086716E0}"/>
          </ac:spMkLst>
        </pc:spChg>
        <pc:spChg chg="mod">
          <ac:chgData name="Haynes, Christine (Curriculum Policy and Standards)" userId="S::christine.haynes489@schools.sa.edu.au::2dd8b7cc-5a2d-458d-ba77-577fb585e483" providerId="AD" clId="Web-{FB928A53-A44A-4682-B840-B585C0F664CB}" dt="2022-03-25T06:35:51" v="43" actId="20577"/>
          <ac:spMkLst>
            <pc:docMk/>
            <pc:sldMk cId="3166168507" sldId="299"/>
            <ac:spMk id="13" creationId="{F9F325F6-1AD8-4B98-A76C-A1C92B3BBB86}"/>
          </ac:spMkLst>
        </pc:spChg>
      </pc:sldChg>
    </pc:docChg>
  </pc:docChgLst>
  <pc:docChgLst>
    <pc:chgData name="Dodgson, Kathleen (Curriculum Support)" userId="S::kathleen.dodgson767@schools.sa.edu.au::36ed9219-7d42-41d8-9cda-97ef69d34a70" providerId="AD" clId="Web-{4E090233-73C2-4F5A-82EF-292BBD88D627}"/>
    <pc:docChg chg="modSld">
      <pc:chgData name="Dodgson, Kathleen (Curriculum Support)" userId="S::kathleen.dodgson767@schools.sa.edu.au::36ed9219-7d42-41d8-9cda-97ef69d34a70" providerId="AD" clId="Web-{4E090233-73C2-4F5A-82EF-292BBD88D627}" dt="2022-01-30T03:25:55.144" v="7" actId="1076"/>
      <pc:docMkLst>
        <pc:docMk/>
      </pc:docMkLst>
      <pc:sldChg chg="modSp">
        <pc:chgData name="Dodgson, Kathleen (Curriculum Support)" userId="S::kathleen.dodgson767@schools.sa.edu.au::36ed9219-7d42-41d8-9cda-97ef69d34a70" providerId="AD" clId="Web-{4E090233-73C2-4F5A-82EF-292BBD88D627}" dt="2022-01-30T03:20:41.352" v="6" actId="14100"/>
        <pc:sldMkLst>
          <pc:docMk/>
          <pc:sldMk cId="1111284817" sldId="272"/>
        </pc:sldMkLst>
        <pc:spChg chg="mod">
          <ac:chgData name="Dodgson, Kathleen (Curriculum Support)" userId="S::kathleen.dodgson767@schools.sa.edu.au::36ed9219-7d42-41d8-9cda-97ef69d34a70" providerId="AD" clId="Web-{4E090233-73C2-4F5A-82EF-292BBD88D627}" dt="2022-01-30T03:20:41.352" v="6" actId="14100"/>
          <ac:spMkLst>
            <pc:docMk/>
            <pc:sldMk cId="1111284817" sldId="272"/>
            <ac:spMk id="7" creationId="{792E7A70-8B86-43A6-9B6F-4E4FEDACA9AC}"/>
          </ac:spMkLst>
        </pc:spChg>
      </pc:sldChg>
      <pc:sldChg chg="modSp">
        <pc:chgData name="Dodgson, Kathleen (Curriculum Support)" userId="S::kathleen.dodgson767@schools.sa.edu.au::36ed9219-7d42-41d8-9cda-97ef69d34a70" providerId="AD" clId="Web-{4E090233-73C2-4F5A-82EF-292BBD88D627}" dt="2022-01-30T03:25:55.144" v="7" actId="1076"/>
        <pc:sldMkLst>
          <pc:docMk/>
          <pc:sldMk cId="2267462658" sldId="283"/>
        </pc:sldMkLst>
        <pc:picChg chg="mod">
          <ac:chgData name="Dodgson, Kathleen (Curriculum Support)" userId="S::kathleen.dodgson767@schools.sa.edu.au::36ed9219-7d42-41d8-9cda-97ef69d34a70" providerId="AD" clId="Web-{4E090233-73C2-4F5A-82EF-292BBD88D627}" dt="2022-01-30T03:25:55.144" v="7" actId="1076"/>
          <ac:picMkLst>
            <pc:docMk/>
            <pc:sldMk cId="2267462658" sldId="283"/>
            <ac:picMk id="3" creationId="{D11F2310-3176-46A4-8E88-4C6D2BAA0A19}"/>
          </ac:picMkLst>
        </pc:picChg>
      </pc:sldChg>
    </pc:docChg>
  </pc:docChgLst>
  <pc:docChgLst>
    <pc:chgData name="Dodgson, Kathleen (Curriculum Support)" userId="36ed9219-7d42-41d8-9cda-97ef69d34a70" providerId="ADAL" clId="{5E8C9AEC-9856-47CA-8286-3EEE799A39FE}"/>
    <pc:docChg chg="custSel modSld">
      <pc:chgData name="Dodgson, Kathleen (Curriculum Support)" userId="36ed9219-7d42-41d8-9cda-97ef69d34a70" providerId="ADAL" clId="{5E8C9AEC-9856-47CA-8286-3EEE799A39FE}" dt="2022-02-24T06:57:06.097" v="34" actId="12"/>
      <pc:docMkLst>
        <pc:docMk/>
      </pc:docMkLst>
      <pc:sldChg chg="modSp mod">
        <pc:chgData name="Dodgson, Kathleen (Curriculum Support)" userId="36ed9219-7d42-41d8-9cda-97ef69d34a70" providerId="ADAL" clId="{5E8C9AEC-9856-47CA-8286-3EEE799A39FE}" dt="2022-02-24T06:57:06.097" v="34" actId="12"/>
        <pc:sldMkLst>
          <pc:docMk/>
          <pc:sldMk cId="1350402343" sldId="286"/>
        </pc:sldMkLst>
        <pc:spChg chg="mod">
          <ac:chgData name="Dodgson, Kathleen (Curriculum Support)" userId="36ed9219-7d42-41d8-9cda-97ef69d34a70" providerId="ADAL" clId="{5E8C9AEC-9856-47CA-8286-3EEE799A39FE}" dt="2022-02-24T06:57:06.097" v="34" actId="12"/>
          <ac:spMkLst>
            <pc:docMk/>
            <pc:sldMk cId="1350402343" sldId="286"/>
            <ac:spMk id="3" creationId="{6DFF6C45-EC09-4750-A4D2-A454BB435E86}"/>
          </ac:spMkLst>
        </pc:spChg>
      </pc:sldChg>
    </pc:docChg>
  </pc:docChgLst>
  <pc:docChgLst>
    <pc:chgData name="Dodgson, Kathleen (Curriculum Support)" userId="S::kathleen.dodgson767@schools.sa.edu.au::36ed9219-7d42-41d8-9cda-97ef69d34a70" providerId="AD" clId="Web-{13B3B31A-C823-40A8-800E-2A95D7497DAD}"/>
    <pc:docChg chg="modSld">
      <pc:chgData name="Dodgson, Kathleen (Curriculum Support)" userId="S::kathleen.dodgson767@schools.sa.edu.au::36ed9219-7d42-41d8-9cda-97ef69d34a70" providerId="AD" clId="Web-{13B3B31A-C823-40A8-800E-2A95D7497DAD}" dt="2022-01-30T04:37:06.585" v="0"/>
      <pc:docMkLst>
        <pc:docMk/>
      </pc:docMkLst>
      <pc:sldChg chg="addSp">
        <pc:chgData name="Dodgson, Kathleen (Curriculum Support)" userId="S::kathleen.dodgson767@schools.sa.edu.au::36ed9219-7d42-41d8-9cda-97ef69d34a70" providerId="AD" clId="Web-{13B3B31A-C823-40A8-800E-2A95D7497DAD}" dt="2022-01-30T04:37:06.585" v="0"/>
        <pc:sldMkLst>
          <pc:docMk/>
          <pc:sldMk cId="3639985735" sldId="296"/>
        </pc:sldMkLst>
        <pc:spChg chg="add">
          <ac:chgData name="Dodgson, Kathleen (Curriculum Support)" userId="S::kathleen.dodgson767@schools.sa.edu.au::36ed9219-7d42-41d8-9cda-97ef69d34a70" providerId="AD" clId="Web-{13B3B31A-C823-40A8-800E-2A95D7497DAD}" dt="2022-01-30T04:37:06.585" v="0"/>
          <ac:spMkLst>
            <pc:docMk/>
            <pc:sldMk cId="3639985735" sldId="296"/>
            <ac:spMk id="4" creationId="{C0A16D17-C432-47F5-86C6-E084AD82CDAF}"/>
          </ac:spMkLst>
        </pc:spChg>
      </pc:sldChg>
    </pc:docChg>
  </pc:docChgLst>
  <pc:docChgLst>
    <pc:chgData name="Power, Kathryn (Curriculum Policy and Standards)" userId="39542ede-2362-451c-bbe8-2c6860191fec" providerId="ADAL" clId="{B0C001CC-7E6C-495E-9A3A-84B9ACEF29C4}"/>
    <pc:docChg chg="undo custSel modSld">
      <pc:chgData name="Power, Kathryn (Curriculum Policy and Standards)" userId="39542ede-2362-451c-bbe8-2c6860191fec" providerId="ADAL" clId="{B0C001CC-7E6C-495E-9A3A-84B9ACEF29C4}" dt="2022-02-03T00:49:54.488" v="22" actId="20577"/>
      <pc:docMkLst>
        <pc:docMk/>
      </pc:docMkLst>
      <pc:sldChg chg="modSp mod">
        <pc:chgData name="Power, Kathryn (Curriculum Policy and Standards)" userId="39542ede-2362-451c-bbe8-2c6860191fec" providerId="ADAL" clId="{B0C001CC-7E6C-495E-9A3A-84B9ACEF29C4}" dt="2022-02-03T00:29:46.068" v="1" actId="20577"/>
        <pc:sldMkLst>
          <pc:docMk/>
          <pc:sldMk cId="3641841233" sldId="268"/>
        </pc:sldMkLst>
        <pc:spChg chg="mod">
          <ac:chgData name="Power, Kathryn (Curriculum Policy and Standards)" userId="39542ede-2362-451c-bbe8-2c6860191fec" providerId="ADAL" clId="{B0C001CC-7E6C-495E-9A3A-84B9ACEF29C4}" dt="2022-02-03T00:29:46.068" v="1" actId="20577"/>
          <ac:spMkLst>
            <pc:docMk/>
            <pc:sldMk cId="3641841233" sldId="268"/>
            <ac:spMk id="3" creationId="{4CD1DB66-0417-403D-8A90-5058DCCE5EB7}"/>
          </ac:spMkLst>
        </pc:spChg>
      </pc:sldChg>
      <pc:sldChg chg="modSp mod">
        <pc:chgData name="Power, Kathryn (Curriculum Policy and Standards)" userId="39542ede-2362-451c-bbe8-2c6860191fec" providerId="ADAL" clId="{B0C001CC-7E6C-495E-9A3A-84B9ACEF29C4}" dt="2022-02-03T00:43:20.752" v="5" actId="20577"/>
        <pc:sldMkLst>
          <pc:docMk/>
          <pc:sldMk cId="2565409452" sldId="285"/>
        </pc:sldMkLst>
        <pc:spChg chg="mod">
          <ac:chgData name="Power, Kathryn (Curriculum Policy and Standards)" userId="39542ede-2362-451c-bbe8-2c6860191fec" providerId="ADAL" clId="{B0C001CC-7E6C-495E-9A3A-84B9ACEF29C4}" dt="2022-02-03T00:43:20.752" v="5" actId="20577"/>
          <ac:spMkLst>
            <pc:docMk/>
            <pc:sldMk cId="2565409452" sldId="285"/>
            <ac:spMk id="3" creationId="{AB9BDBB3-B0CB-4293-95C9-DF9D3FA6EE67}"/>
          </ac:spMkLst>
        </pc:spChg>
      </pc:sldChg>
      <pc:sldChg chg="delSp modSp mod delAnim">
        <pc:chgData name="Power, Kathryn (Curriculum Policy and Standards)" userId="39542ede-2362-451c-bbe8-2c6860191fec" providerId="ADAL" clId="{B0C001CC-7E6C-495E-9A3A-84B9ACEF29C4}" dt="2022-02-03T00:42:25.733" v="3" actId="478"/>
        <pc:sldMkLst>
          <pc:docMk/>
          <pc:sldMk cId="1350402343" sldId="286"/>
        </pc:sldMkLst>
        <pc:picChg chg="del mod">
          <ac:chgData name="Power, Kathryn (Curriculum Policy and Standards)" userId="39542ede-2362-451c-bbe8-2c6860191fec" providerId="ADAL" clId="{B0C001CC-7E6C-495E-9A3A-84B9ACEF29C4}" dt="2022-02-03T00:42:25.733" v="3" actId="478"/>
          <ac:picMkLst>
            <pc:docMk/>
            <pc:sldMk cId="1350402343" sldId="286"/>
            <ac:picMk id="5" creationId="{7EADED84-DFA4-45E2-8F11-D470AA092A1F}"/>
          </ac:picMkLst>
        </pc:picChg>
      </pc:sldChg>
      <pc:sldChg chg="modSp mod">
        <pc:chgData name="Power, Kathryn (Curriculum Policy and Standards)" userId="39542ede-2362-451c-bbe8-2c6860191fec" providerId="ADAL" clId="{B0C001CC-7E6C-495E-9A3A-84B9ACEF29C4}" dt="2022-02-03T00:44:45.378" v="10" actId="12385"/>
        <pc:sldMkLst>
          <pc:docMk/>
          <pc:sldMk cId="1918646946" sldId="288"/>
        </pc:sldMkLst>
        <pc:graphicFrameChg chg="modGraphic">
          <ac:chgData name="Power, Kathryn (Curriculum Policy and Standards)" userId="39542ede-2362-451c-bbe8-2c6860191fec" providerId="ADAL" clId="{B0C001CC-7E6C-495E-9A3A-84B9ACEF29C4}" dt="2022-02-03T00:44:45.378" v="10" actId="12385"/>
          <ac:graphicFrameMkLst>
            <pc:docMk/>
            <pc:sldMk cId="1918646946" sldId="288"/>
            <ac:graphicFrameMk id="4" creationId="{7D81C75B-0C7A-44A2-9F3B-529198718080}"/>
          </ac:graphicFrameMkLst>
        </pc:graphicFrameChg>
      </pc:sldChg>
      <pc:sldChg chg="modSp mod">
        <pc:chgData name="Power, Kathryn (Curriculum Policy and Standards)" userId="39542ede-2362-451c-bbe8-2c6860191fec" providerId="ADAL" clId="{B0C001CC-7E6C-495E-9A3A-84B9ACEF29C4}" dt="2022-02-03T00:44:29.878" v="9" actId="12385"/>
        <pc:sldMkLst>
          <pc:docMk/>
          <pc:sldMk cId="687902322" sldId="289"/>
        </pc:sldMkLst>
        <pc:graphicFrameChg chg="modGraphic">
          <ac:chgData name="Power, Kathryn (Curriculum Policy and Standards)" userId="39542ede-2362-451c-bbe8-2c6860191fec" providerId="ADAL" clId="{B0C001CC-7E6C-495E-9A3A-84B9ACEF29C4}" dt="2022-02-03T00:44:29.878" v="9" actId="12385"/>
          <ac:graphicFrameMkLst>
            <pc:docMk/>
            <pc:sldMk cId="687902322" sldId="289"/>
            <ac:graphicFrameMk id="4" creationId="{7D81C75B-0C7A-44A2-9F3B-529198718080}"/>
          </ac:graphicFrameMkLst>
        </pc:graphicFrameChg>
      </pc:sldChg>
      <pc:sldChg chg="addCm delCm modCm">
        <pc:chgData name="Power, Kathryn (Curriculum Policy and Standards)" userId="39542ede-2362-451c-bbe8-2c6860191fec" providerId="ADAL" clId="{B0C001CC-7E6C-495E-9A3A-84B9ACEF29C4}" dt="2022-02-03T00:49:21.931" v="13" actId="1592"/>
        <pc:sldMkLst>
          <pc:docMk/>
          <pc:sldMk cId="3639985735" sldId="296"/>
        </pc:sldMkLst>
      </pc:sldChg>
      <pc:sldChg chg="modSp mod">
        <pc:chgData name="Power, Kathryn (Curriculum Policy and Standards)" userId="39542ede-2362-451c-bbe8-2c6860191fec" providerId="ADAL" clId="{B0C001CC-7E6C-495E-9A3A-84B9ACEF29C4}" dt="2022-02-03T00:43:27.970" v="6" actId="20577"/>
        <pc:sldMkLst>
          <pc:docMk/>
          <pc:sldMk cId="4262956032" sldId="300"/>
        </pc:sldMkLst>
        <pc:spChg chg="mod">
          <ac:chgData name="Power, Kathryn (Curriculum Policy and Standards)" userId="39542ede-2362-451c-bbe8-2c6860191fec" providerId="ADAL" clId="{B0C001CC-7E6C-495E-9A3A-84B9ACEF29C4}" dt="2022-02-03T00:43:27.970" v="6" actId="20577"/>
          <ac:spMkLst>
            <pc:docMk/>
            <pc:sldMk cId="4262956032" sldId="300"/>
            <ac:spMk id="2" creationId="{D04B11CB-A4AA-4BB3-AE5A-874E462C0F69}"/>
          </ac:spMkLst>
        </pc:spChg>
        <pc:spChg chg="mod">
          <ac:chgData name="Power, Kathryn (Curriculum Policy and Standards)" userId="39542ede-2362-451c-bbe8-2c6860191fec" providerId="ADAL" clId="{B0C001CC-7E6C-495E-9A3A-84B9ACEF29C4}" dt="2022-02-03T00:43:13.988" v="4" actId="20577"/>
          <ac:spMkLst>
            <pc:docMk/>
            <pc:sldMk cId="4262956032" sldId="300"/>
            <ac:spMk id="3" creationId="{AB9BDBB3-B0CB-4293-95C9-DF9D3FA6EE67}"/>
          </ac:spMkLst>
        </pc:spChg>
      </pc:sldChg>
      <pc:sldChg chg="modSp mod">
        <pc:chgData name="Power, Kathryn (Curriculum Policy and Standards)" userId="39542ede-2362-451c-bbe8-2c6860191fec" providerId="ADAL" clId="{B0C001CC-7E6C-495E-9A3A-84B9ACEF29C4}" dt="2022-02-03T00:49:54.488" v="22" actId="20577"/>
        <pc:sldMkLst>
          <pc:docMk/>
          <pc:sldMk cId="219237934" sldId="303"/>
        </pc:sldMkLst>
        <pc:spChg chg="mod">
          <ac:chgData name="Power, Kathryn (Curriculum Policy and Standards)" userId="39542ede-2362-451c-bbe8-2c6860191fec" providerId="ADAL" clId="{B0C001CC-7E6C-495E-9A3A-84B9ACEF29C4}" dt="2022-02-03T00:49:54.488" v="22" actId="20577"/>
          <ac:spMkLst>
            <pc:docMk/>
            <pc:sldMk cId="219237934" sldId="303"/>
            <ac:spMk id="3" creationId="{7A6D24C3-D01C-462B-8AFD-E631EC1B948D}"/>
          </ac:spMkLst>
        </pc:spChg>
      </pc:sldChg>
    </pc:docChg>
  </pc:docChgLst>
  <pc:docChgLst>
    <pc:chgData name="White, Bev (Curriculum Policy and Standards)" userId="4228438c-bb69-42f5-9d9f-354cafb06b1e" providerId="ADAL" clId="{E208C399-C061-4A15-9FE2-DA13D36C6790}"/>
    <pc:docChg chg="undo custSel delSld modSld">
      <pc:chgData name="White, Bev (Curriculum Policy and Standards)" userId="4228438c-bb69-42f5-9d9f-354cafb06b1e" providerId="ADAL" clId="{E208C399-C061-4A15-9FE2-DA13D36C6790}" dt="2022-02-03T02:54:59.212" v="95" actId="1076"/>
      <pc:docMkLst>
        <pc:docMk/>
      </pc:docMkLst>
      <pc:sldChg chg="modSp mod">
        <pc:chgData name="White, Bev (Curriculum Policy and Standards)" userId="4228438c-bb69-42f5-9d9f-354cafb06b1e" providerId="ADAL" clId="{E208C399-C061-4A15-9FE2-DA13D36C6790}" dt="2022-02-03T02:52:40.542" v="62" actId="6549"/>
        <pc:sldMkLst>
          <pc:docMk/>
          <pc:sldMk cId="1111284817" sldId="272"/>
        </pc:sldMkLst>
        <pc:spChg chg="mod">
          <ac:chgData name="White, Bev (Curriculum Policy and Standards)" userId="4228438c-bb69-42f5-9d9f-354cafb06b1e" providerId="ADAL" clId="{E208C399-C061-4A15-9FE2-DA13D36C6790}" dt="2022-02-03T02:52:40.542" v="62" actId="6549"/>
          <ac:spMkLst>
            <pc:docMk/>
            <pc:sldMk cId="1111284817" sldId="272"/>
            <ac:spMk id="3" creationId="{C5E85C98-F701-4B31-A367-C471D73B255A}"/>
          </ac:spMkLst>
        </pc:spChg>
        <pc:spChg chg="mod">
          <ac:chgData name="White, Bev (Curriculum Policy and Standards)" userId="4228438c-bb69-42f5-9d9f-354cafb06b1e" providerId="ADAL" clId="{E208C399-C061-4A15-9FE2-DA13D36C6790}" dt="2022-02-03T02:52:21.233" v="60" actId="14100"/>
          <ac:spMkLst>
            <pc:docMk/>
            <pc:sldMk cId="1111284817" sldId="272"/>
            <ac:spMk id="7" creationId="{792E7A70-8B86-43A6-9B6F-4E4FEDACA9AC}"/>
          </ac:spMkLst>
        </pc:spChg>
        <pc:picChg chg="mod">
          <ac:chgData name="White, Bev (Curriculum Policy and Standards)" userId="4228438c-bb69-42f5-9d9f-354cafb06b1e" providerId="ADAL" clId="{E208C399-C061-4A15-9FE2-DA13D36C6790}" dt="2022-02-03T02:52:07.073" v="56" actId="1440"/>
          <ac:picMkLst>
            <pc:docMk/>
            <pc:sldMk cId="1111284817" sldId="272"/>
            <ac:picMk id="6" creationId="{FF9EC89B-A28D-453A-BC2D-E8DE451CEB75}"/>
          </ac:picMkLst>
        </pc:picChg>
      </pc:sldChg>
      <pc:sldChg chg="del">
        <pc:chgData name="White, Bev (Curriculum Policy and Standards)" userId="4228438c-bb69-42f5-9d9f-354cafb06b1e" providerId="ADAL" clId="{E208C399-C061-4A15-9FE2-DA13D36C6790}" dt="2022-02-03T02:54:50.003" v="94" actId="2696"/>
        <pc:sldMkLst>
          <pc:docMk/>
          <pc:sldMk cId="1206063152" sldId="284"/>
        </pc:sldMkLst>
      </pc:sldChg>
      <pc:sldChg chg="modSp mod">
        <pc:chgData name="White, Bev (Curriculum Policy and Standards)" userId="4228438c-bb69-42f5-9d9f-354cafb06b1e" providerId="ADAL" clId="{E208C399-C061-4A15-9FE2-DA13D36C6790}" dt="2022-02-03T02:47:23.546" v="21" actId="1076"/>
        <pc:sldMkLst>
          <pc:docMk/>
          <pc:sldMk cId="4064945904" sldId="290"/>
        </pc:sldMkLst>
        <pc:picChg chg="mod">
          <ac:chgData name="White, Bev (Curriculum Policy and Standards)" userId="4228438c-bb69-42f5-9d9f-354cafb06b1e" providerId="ADAL" clId="{E208C399-C061-4A15-9FE2-DA13D36C6790}" dt="2022-02-03T02:47:23.546" v="21" actId="1076"/>
          <ac:picMkLst>
            <pc:docMk/>
            <pc:sldMk cId="4064945904" sldId="290"/>
            <ac:picMk id="4" creationId="{C3C933B9-85B5-4F32-AA58-059FD12142DD}"/>
          </ac:picMkLst>
        </pc:picChg>
      </pc:sldChg>
      <pc:sldChg chg="modSp mod">
        <pc:chgData name="White, Bev (Curriculum Policy and Standards)" userId="4228438c-bb69-42f5-9d9f-354cafb06b1e" providerId="ADAL" clId="{E208C399-C061-4A15-9FE2-DA13D36C6790}" dt="2022-02-03T02:44:29.365" v="5" actId="1440"/>
        <pc:sldMkLst>
          <pc:docMk/>
          <pc:sldMk cId="757006633" sldId="294"/>
        </pc:sldMkLst>
        <pc:spChg chg="mod">
          <ac:chgData name="White, Bev (Curriculum Policy and Standards)" userId="4228438c-bb69-42f5-9d9f-354cafb06b1e" providerId="ADAL" clId="{E208C399-C061-4A15-9FE2-DA13D36C6790}" dt="2022-02-03T02:44:15.455" v="2" actId="1076"/>
          <ac:spMkLst>
            <pc:docMk/>
            <pc:sldMk cId="757006633" sldId="294"/>
            <ac:spMk id="4" creationId="{8CEF49CA-C435-4A6D-9188-57D66B0E0EBD}"/>
          </ac:spMkLst>
        </pc:spChg>
        <pc:spChg chg="mod">
          <ac:chgData name="White, Bev (Curriculum Policy and Standards)" userId="4228438c-bb69-42f5-9d9f-354cafb06b1e" providerId="ADAL" clId="{E208C399-C061-4A15-9FE2-DA13D36C6790}" dt="2022-02-03T02:44:25.511" v="4" actId="207"/>
          <ac:spMkLst>
            <pc:docMk/>
            <pc:sldMk cId="757006633" sldId="294"/>
            <ac:spMk id="6" creationId="{62AE7E68-DE38-477A-B3BF-12B555DEFE63}"/>
          </ac:spMkLst>
        </pc:spChg>
        <pc:picChg chg="mod">
          <ac:chgData name="White, Bev (Curriculum Policy and Standards)" userId="4228438c-bb69-42f5-9d9f-354cafb06b1e" providerId="ADAL" clId="{E208C399-C061-4A15-9FE2-DA13D36C6790}" dt="2022-02-03T02:44:06.604" v="0" actId="1440"/>
          <ac:picMkLst>
            <pc:docMk/>
            <pc:sldMk cId="757006633" sldId="294"/>
            <ac:picMk id="5" creationId="{F96FE8BB-1764-498D-9711-E51B1E7187AF}"/>
          </ac:picMkLst>
        </pc:picChg>
        <pc:picChg chg="mod">
          <ac:chgData name="White, Bev (Curriculum Policy and Standards)" userId="4228438c-bb69-42f5-9d9f-354cafb06b1e" providerId="ADAL" clId="{E208C399-C061-4A15-9FE2-DA13D36C6790}" dt="2022-02-03T02:44:29.365" v="5" actId="1440"/>
          <ac:picMkLst>
            <pc:docMk/>
            <pc:sldMk cId="757006633" sldId="294"/>
            <ac:picMk id="7" creationId="{798357EC-DAB0-4785-866D-70701B99C158}"/>
          </ac:picMkLst>
        </pc:picChg>
      </pc:sldChg>
      <pc:sldChg chg="modSp mod">
        <pc:chgData name="White, Bev (Curriculum Policy and Standards)" userId="4228438c-bb69-42f5-9d9f-354cafb06b1e" providerId="ADAL" clId="{E208C399-C061-4A15-9FE2-DA13D36C6790}" dt="2022-02-03T02:47:12.017" v="20" actId="1076"/>
        <pc:sldMkLst>
          <pc:docMk/>
          <pc:sldMk cId="1496802831" sldId="295"/>
        </pc:sldMkLst>
        <pc:spChg chg="mod">
          <ac:chgData name="White, Bev (Curriculum Policy and Standards)" userId="4228438c-bb69-42f5-9d9f-354cafb06b1e" providerId="ADAL" clId="{E208C399-C061-4A15-9FE2-DA13D36C6790}" dt="2022-02-03T02:47:01.465" v="17" actId="1076"/>
          <ac:spMkLst>
            <pc:docMk/>
            <pc:sldMk cId="1496802831" sldId="295"/>
            <ac:spMk id="4" creationId="{7B9FCE06-E299-4773-818E-2A9B9D0FEDBB}"/>
          </ac:spMkLst>
        </pc:spChg>
        <pc:spChg chg="mod">
          <ac:chgData name="White, Bev (Curriculum Policy and Standards)" userId="4228438c-bb69-42f5-9d9f-354cafb06b1e" providerId="ADAL" clId="{E208C399-C061-4A15-9FE2-DA13D36C6790}" dt="2022-02-03T02:47:04.610" v="18" actId="1076"/>
          <ac:spMkLst>
            <pc:docMk/>
            <pc:sldMk cId="1496802831" sldId="295"/>
            <ac:spMk id="5" creationId="{5F54E9C6-9A30-4A60-8DBB-C2B25C23C60F}"/>
          </ac:spMkLst>
        </pc:spChg>
        <pc:spChg chg="mod">
          <ac:chgData name="White, Bev (Curriculum Policy and Standards)" userId="4228438c-bb69-42f5-9d9f-354cafb06b1e" providerId="ADAL" clId="{E208C399-C061-4A15-9FE2-DA13D36C6790}" dt="2022-02-03T02:47:07.633" v="19" actId="1076"/>
          <ac:spMkLst>
            <pc:docMk/>
            <pc:sldMk cId="1496802831" sldId="295"/>
            <ac:spMk id="6" creationId="{BA480BEC-62B2-4056-947F-6F028E1E6561}"/>
          </ac:spMkLst>
        </pc:spChg>
        <pc:spChg chg="mod">
          <ac:chgData name="White, Bev (Curriculum Policy and Standards)" userId="4228438c-bb69-42f5-9d9f-354cafb06b1e" providerId="ADAL" clId="{E208C399-C061-4A15-9FE2-DA13D36C6790}" dt="2022-02-03T02:47:12.017" v="20" actId="1076"/>
          <ac:spMkLst>
            <pc:docMk/>
            <pc:sldMk cId="1496802831" sldId="295"/>
            <ac:spMk id="10" creationId="{63DE8D00-3E1E-49EF-A085-C7E47F574D0A}"/>
          </ac:spMkLst>
        </pc:spChg>
        <pc:picChg chg="mod">
          <ac:chgData name="White, Bev (Curriculum Policy and Standards)" userId="4228438c-bb69-42f5-9d9f-354cafb06b1e" providerId="ADAL" clId="{E208C399-C061-4A15-9FE2-DA13D36C6790}" dt="2022-02-03T02:46:50.972" v="16" actId="554"/>
          <ac:picMkLst>
            <pc:docMk/>
            <pc:sldMk cId="1496802831" sldId="295"/>
            <ac:picMk id="7" creationId="{D045B4ED-B63E-40F1-8162-8B36F9531EB2}"/>
          </ac:picMkLst>
        </pc:picChg>
        <pc:picChg chg="mod">
          <ac:chgData name="White, Bev (Curriculum Policy and Standards)" userId="4228438c-bb69-42f5-9d9f-354cafb06b1e" providerId="ADAL" clId="{E208C399-C061-4A15-9FE2-DA13D36C6790}" dt="2022-02-03T02:46:50.972" v="16" actId="554"/>
          <ac:picMkLst>
            <pc:docMk/>
            <pc:sldMk cId="1496802831" sldId="295"/>
            <ac:picMk id="9" creationId="{BE388005-4FE5-4CD2-AFF9-44D9AC387FF2}"/>
          </ac:picMkLst>
        </pc:picChg>
        <pc:picChg chg="mod">
          <ac:chgData name="White, Bev (Curriculum Policy and Standards)" userId="4228438c-bb69-42f5-9d9f-354cafb06b1e" providerId="ADAL" clId="{E208C399-C061-4A15-9FE2-DA13D36C6790}" dt="2022-02-03T02:46:50.972" v="16" actId="554"/>
          <ac:picMkLst>
            <pc:docMk/>
            <pc:sldMk cId="1496802831" sldId="295"/>
            <ac:picMk id="11" creationId="{C4532E6F-5A87-4880-B831-0664BF6A5FB3}"/>
          </ac:picMkLst>
        </pc:picChg>
        <pc:picChg chg="mod">
          <ac:chgData name="White, Bev (Curriculum Policy and Standards)" userId="4228438c-bb69-42f5-9d9f-354cafb06b1e" providerId="ADAL" clId="{E208C399-C061-4A15-9FE2-DA13D36C6790}" dt="2022-02-03T02:46:50.972" v="16" actId="554"/>
          <ac:picMkLst>
            <pc:docMk/>
            <pc:sldMk cId="1496802831" sldId="295"/>
            <ac:picMk id="13" creationId="{E46B932C-2FD0-49B5-B125-313C642E4D3D}"/>
          </ac:picMkLst>
        </pc:picChg>
      </pc:sldChg>
      <pc:sldChg chg="modSp mod">
        <pc:chgData name="White, Bev (Curriculum Policy and Standards)" userId="4228438c-bb69-42f5-9d9f-354cafb06b1e" providerId="ADAL" clId="{E208C399-C061-4A15-9FE2-DA13D36C6790}" dt="2022-02-03T02:53:39.983" v="77" actId="1076"/>
        <pc:sldMkLst>
          <pc:docMk/>
          <pc:sldMk cId="3639985735" sldId="296"/>
        </pc:sldMkLst>
        <pc:spChg chg="mod">
          <ac:chgData name="White, Bev (Curriculum Policy and Standards)" userId="4228438c-bb69-42f5-9d9f-354cafb06b1e" providerId="ADAL" clId="{E208C399-C061-4A15-9FE2-DA13D36C6790}" dt="2022-02-03T02:53:39.983" v="77" actId="1076"/>
          <ac:spMkLst>
            <pc:docMk/>
            <pc:sldMk cId="3639985735" sldId="296"/>
            <ac:spMk id="3" creationId="{F114274D-53AD-42E5-BF77-F23844295414}"/>
          </ac:spMkLst>
        </pc:spChg>
        <pc:spChg chg="mod">
          <ac:chgData name="White, Bev (Curriculum Policy and Standards)" userId="4228438c-bb69-42f5-9d9f-354cafb06b1e" providerId="ADAL" clId="{E208C399-C061-4A15-9FE2-DA13D36C6790}" dt="2022-02-03T02:53:08.743" v="65" actId="1076"/>
          <ac:spMkLst>
            <pc:docMk/>
            <pc:sldMk cId="3639985735" sldId="296"/>
            <ac:spMk id="5" creationId="{E74E4A87-0D02-4D13-B91D-37F19699D1B4}"/>
          </ac:spMkLst>
        </pc:spChg>
        <pc:picChg chg="mod">
          <ac:chgData name="White, Bev (Curriculum Policy and Standards)" userId="4228438c-bb69-42f5-9d9f-354cafb06b1e" providerId="ADAL" clId="{E208C399-C061-4A15-9FE2-DA13D36C6790}" dt="2022-02-03T02:52:58.738" v="63" actId="1440"/>
          <ac:picMkLst>
            <pc:docMk/>
            <pc:sldMk cId="3639985735" sldId="296"/>
            <ac:picMk id="7" creationId="{06D7390E-8186-4E0A-AC6A-03D62EA05CE6}"/>
          </ac:picMkLst>
        </pc:picChg>
      </pc:sldChg>
      <pc:sldChg chg="modSp mod">
        <pc:chgData name="White, Bev (Curriculum Policy and Standards)" userId="4228438c-bb69-42f5-9d9f-354cafb06b1e" providerId="ADAL" clId="{E208C399-C061-4A15-9FE2-DA13D36C6790}" dt="2022-02-03T02:54:08.247" v="79" actId="207"/>
        <pc:sldMkLst>
          <pc:docMk/>
          <pc:sldMk cId="2277859204" sldId="297"/>
        </pc:sldMkLst>
        <pc:spChg chg="mod">
          <ac:chgData name="White, Bev (Curriculum Policy and Standards)" userId="4228438c-bb69-42f5-9d9f-354cafb06b1e" providerId="ADAL" clId="{E208C399-C061-4A15-9FE2-DA13D36C6790}" dt="2022-02-03T02:54:08.247" v="79" actId="207"/>
          <ac:spMkLst>
            <pc:docMk/>
            <pc:sldMk cId="2277859204" sldId="297"/>
            <ac:spMk id="3" creationId="{AFC3E97E-D9A9-47C0-A989-61DB3217B17F}"/>
          </ac:spMkLst>
        </pc:spChg>
        <pc:picChg chg="mod">
          <ac:chgData name="White, Bev (Curriculum Policy and Standards)" userId="4228438c-bb69-42f5-9d9f-354cafb06b1e" providerId="ADAL" clId="{E208C399-C061-4A15-9FE2-DA13D36C6790}" dt="2022-02-03T02:54:01.767" v="78" actId="1440"/>
          <ac:picMkLst>
            <pc:docMk/>
            <pc:sldMk cId="2277859204" sldId="297"/>
            <ac:picMk id="7" creationId="{1643A37F-E2B2-466C-A5C7-97FDD4D574A4}"/>
          </ac:picMkLst>
        </pc:picChg>
      </pc:sldChg>
      <pc:sldChg chg="modSp mod">
        <pc:chgData name="White, Bev (Curriculum Policy and Standards)" userId="4228438c-bb69-42f5-9d9f-354cafb06b1e" providerId="ADAL" clId="{E208C399-C061-4A15-9FE2-DA13D36C6790}" dt="2022-02-03T02:54:40.684" v="93" actId="1076"/>
        <pc:sldMkLst>
          <pc:docMk/>
          <pc:sldMk cId="594728730" sldId="298"/>
        </pc:sldMkLst>
        <pc:spChg chg="mod">
          <ac:chgData name="White, Bev (Curriculum Policy and Standards)" userId="4228438c-bb69-42f5-9d9f-354cafb06b1e" providerId="ADAL" clId="{E208C399-C061-4A15-9FE2-DA13D36C6790}" dt="2022-02-03T02:54:40.684" v="93" actId="1076"/>
          <ac:spMkLst>
            <pc:docMk/>
            <pc:sldMk cId="594728730" sldId="298"/>
            <ac:spMk id="3" creationId="{F114274D-53AD-42E5-BF77-F23844295414}"/>
          </ac:spMkLst>
        </pc:spChg>
        <pc:spChg chg="mod">
          <ac:chgData name="White, Bev (Curriculum Policy and Standards)" userId="4228438c-bb69-42f5-9d9f-354cafb06b1e" providerId="ADAL" clId="{E208C399-C061-4A15-9FE2-DA13D36C6790}" dt="2022-02-03T02:54:19.342" v="81" actId="207"/>
          <ac:spMkLst>
            <pc:docMk/>
            <pc:sldMk cId="594728730" sldId="298"/>
            <ac:spMk id="4" creationId="{28C6D7CE-96FF-4872-896A-859AD9CA5676}"/>
          </ac:spMkLst>
        </pc:spChg>
        <pc:picChg chg="mod">
          <ac:chgData name="White, Bev (Curriculum Policy and Standards)" userId="4228438c-bb69-42f5-9d9f-354cafb06b1e" providerId="ADAL" clId="{E208C399-C061-4A15-9FE2-DA13D36C6790}" dt="2022-02-03T02:54:14.574" v="80" actId="1440"/>
          <ac:picMkLst>
            <pc:docMk/>
            <pc:sldMk cId="594728730" sldId="298"/>
            <ac:picMk id="5" creationId="{F1BA6C96-75D1-43B0-9D71-F3815560BAC7}"/>
          </ac:picMkLst>
        </pc:picChg>
      </pc:sldChg>
      <pc:sldChg chg="modSp mod">
        <pc:chgData name="White, Bev (Curriculum Policy and Standards)" userId="4228438c-bb69-42f5-9d9f-354cafb06b1e" providerId="ADAL" clId="{E208C399-C061-4A15-9FE2-DA13D36C6790}" dt="2022-02-03T02:51:56.178" v="55" actId="1076"/>
        <pc:sldMkLst>
          <pc:docMk/>
          <pc:sldMk cId="3166168507" sldId="299"/>
        </pc:sldMkLst>
        <pc:spChg chg="mod">
          <ac:chgData name="White, Bev (Curriculum Policy and Standards)" userId="4228438c-bb69-42f5-9d9f-354cafb06b1e" providerId="ADAL" clId="{E208C399-C061-4A15-9FE2-DA13D36C6790}" dt="2022-02-03T02:51:56.178" v="55" actId="1076"/>
          <ac:spMkLst>
            <pc:docMk/>
            <pc:sldMk cId="3166168507" sldId="299"/>
            <ac:spMk id="2" creationId="{D1EEC107-F3DA-4B5E-8CA1-567E3D736C70}"/>
          </ac:spMkLst>
        </pc:spChg>
        <pc:spChg chg="mod">
          <ac:chgData name="White, Bev (Curriculum Policy and Standards)" userId="4228438c-bb69-42f5-9d9f-354cafb06b1e" providerId="ADAL" clId="{E208C399-C061-4A15-9FE2-DA13D36C6790}" dt="2022-02-03T02:51:23.634" v="49" actId="1076"/>
          <ac:spMkLst>
            <pc:docMk/>
            <pc:sldMk cId="3166168507" sldId="299"/>
            <ac:spMk id="7" creationId="{802C4E54-1C85-42C9-84E9-38E0E165612F}"/>
          </ac:spMkLst>
        </pc:spChg>
        <pc:spChg chg="mod">
          <ac:chgData name="White, Bev (Curriculum Policy and Standards)" userId="4228438c-bb69-42f5-9d9f-354cafb06b1e" providerId="ADAL" clId="{E208C399-C061-4A15-9FE2-DA13D36C6790}" dt="2022-02-03T02:51:29.793" v="51" actId="1076"/>
          <ac:spMkLst>
            <pc:docMk/>
            <pc:sldMk cId="3166168507" sldId="299"/>
            <ac:spMk id="9" creationId="{B3B130AF-FBFD-4C33-A653-F147B525F978}"/>
          </ac:spMkLst>
        </pc:spChg>
        <pc:spChg chg="mod">
          <ac:chgData name="White, Bev (Curriculum Policy and Standards)" userId="4228438c-bb69-42f5-9d9f-354cafb06b1e" providerId="ADAL" clId="{E208C399-C061-4A15-9FE2-DA13D36C6790}" dt="2022-02-03T02:51:44.386" v="54" actId="1076"/>
          <ac:spMkLst>
            <pc:docMk/>
            <pc:sldMk cId="3166168507" sldId="299"/>
            <ac:spMk id="11" creationId="{FBEC562F-93B1-42BE-9CFB-7C01CA92ED14}"/>
          </ac:spMkLst>
        </pc:spChg>
        <pc:spChg chg="mod">
          <ac:chgData name="White, Bev (Curriculum Policy and Standards)" userId="4228438c-bb69-42f5-9d9f-354cafb06b1e" providerId="ADAL" clId="{E208C399-C061-4A15-9FE2-DA13D36C6790}" dt="2022-02-03T02:51:35.242" v="52" actId="1076"/>
          <ac:spMkLst>
            <pc:docMk/>
            <pc:sldMk cId="3166168507" sldId="299"/>
            <ac:spMk id="12" creationId="{DBCAC2D8-B325-454D-B638-A0EB086716E0}"/>
          </ac:spMkLst>
        </pc:spChg>
        <pc:spChg chg="mod">
          <ac:chgData name="White, Bev (Curriculum Policy and Standards)" userId="4228438c-bb69-42f5-9d9f-354cafb06b1e" providerId="ADAL" clId="{E208C399-C061-4A15-9FE2-DA13D36C6790}" dt="2022-02-03T02:51:39.497" v="53" actId="1076"/>
          <ac:spMkLst>
            <pc:docMk/>
            <pc:sldMk cId="3166168507" sldId="299"/>
            <ac:spMk id="13" creationId="{F9F325F6-1AD8-4B98-A76C-A1C92B3BBB86}"/>
          </ac:spMkLst>
        </pc:spChg>
        <pc:picChg chg="mod">
          <ac:chgData name="White, Bev (Curriculum Policy and Standards)" userId="4228438c-bb69-42f5-9d9f-354cafb06b1e" providerId="ADAL" clId="{E208C399-C061-4A15-9FE2-DA13D36C6790}" dt="2022-02-03T02:51:11.570" v="47" actId="1076"/>
          <ac:picMkLst>
            <pc:docMk/>
            <pc:sldMk cId="3166168507" sldId="299"/>
            <ac:picMk id="5" creationId="{BFF8CA51-204E-453F-9B71-50C5597B5C44}"/>
          </ac:picMkLst>
        </pc:picChg>
        <pc:picChg chg="mod">
          <ac:chgData name="White, Bev (Curriculum Policy and Standards)" userId="4228438c-bb69-42f5-9d9f-354cafb06b1e" providerId="ADAL" clId="{E208C399-C061-4A15-9FE2-DA13D36C6790}" dt="2022-02-03T02:51:06.411" v="45" actId="1076"/>
          <ac:picMkLst>
            <pc:docMk/>
            <pc:sldMk cId="3166168507" sldId="299"/>
            <ac:picMk id="8" creationId="{BEE3F4E8-75D1-4B1D-8EAD-66CCF1C7586B}"/>
          </ac:picMkLst>
        </pc:picChg>
        <pc:picChg chg="mod">
          <ac:chgData name="White, Bev (Curriculum Policy and Standards)" userId="4228438c-bb69-42f5-9d9f-354cafb06b1e" providerId="ADAL" clId="{E208C399-C061-4A15-9FE2-DA13D36C6790}" dt="2022-02-03T02:51:26.235" v="50" actId="1076"/>
          <ac:picMkLst>
            <pc:docMk/>
            <pc:sldMk cId="3166168507" sldId="299"/>
            <ac:picMk id="10" creationId="{9106E119-E646-45EB-AE5B-D56A17A7BDBD}"/>
          </ac:picMkLst>
        </pc:picChg>
        <pc:picChg chg="mod">
          <ac:chgData name="White, Bev (Curriculum Policy and Standards)" userId="4228438c-bb69-42f5-9d9f-354cafb06b1e" providerId="ADAL" clId="{E208C399-C061-4A15-9FE2-DA13D36C6790}" dt="2022-02-03T02:51:19.290" v="48" actId="1076"/>
          <ac:picMkLst>
            <pc:docMk/>
            <pc:sldMk cId="3166168507" sldId="299"/>
            <ac:picMk id="14" creationId="{AB03E3E9-7F0C-4DC5-A22D-16AB95D4229B}"/>
          </ac:picMkLst>
        </pc:picChg>
        <pc:picChg chg="mod">
          <ac:chgData name="White, Bev (Curriculum Policy and Standards)" userId="4228438c-bb69-42f5-9d9f-354cafb06b1e" providerId="ADAL" clId="{E208C399-C061-4A15-9FE2-DA13D36C6790}" dt="2022-02-03T02:51:08.563" v="46" actId="1076"/>
          <ac:picMkLst>
            <pc:docMk/>
            <pc:sldMk cId="3166168507" sldId="299"/>
            <ac:picMk id="18" creationId="{21F3FE7A-0FE8-4850-B9CD-67B08A3243C1}"/>
          </ac:picMkLst>
        </pc:picChg>
      </pc:sldChg>
      <pc:sldChg chg="modSp mod">
        <pc:chgData name="White, Bev (Curriculum Policy and Standards)" userId="4228438c-bb69-42f5-9d9f-354cafb06b1e" providerId="ADAL" clId="{E208C399-C061-4A15-9FE2-DA13D36C6790}" dt="2022-02-03T02:54:59.212" v="95" actId="1076"/>
        <pc:sldMkLst>
          <pc:docMk/>
          <pc:sldMk cId="219237934" sldId="303"/>
        </pc:sldMkLst>
        <pc:picChg chg="mod">
          <ac:chgData name="White, Bev (Curriculum Policy and Standards)" userId="4228438c-bb69-42f5-9d9f-354cafb06b1e" providerId="ADAL" clId="{E208C399-C061-4A15-9FE2-DA13D36C6790}" dt="2022-02-03T02:54:59.212" v="95" actId="1076"/>
          <ac:picMkLst>
            <pc:docMk/>
            <pc:sldMk cId="219237934" sldId="303"/>
            <ac:picMk id="5" creationId="{71A9CA72-A84B-4C54-B16E-EFEA6A8DA0A5}"/>
          </ac:picMkLst>
        </pc:picChg>
      </pc:sldChg>
    </pc:docChg>
  </pc:docChgLst>
  <pc:docChgLst>
    <pc:chgData name="Schilling, Geoff (Curriculum Development)" userId="9147261c-0027-4955-b2a6-c80652defa48" providerId="ADAL" clId="{66289739-8FAF-FB4C-B373-CF0DAB3F9EF3}"/>
    <pc:docChg chg="undo redo custSel modSld">
      <pc:chgData name="Schilling, Geoff (Curriculum Development)" userId="9147261c-0027-4955-b2a6-c80652defa48" providerId="ADAL" clId="{66289739-8FAF-FB4C-B373-CF0DAB3F9EF3}" dt="2022-03-07T04:46:10.732" v="265" actId="20577"/>
      <pc:docMkLst>
        <pc:docMk/>
      </pc:docMkLst>
      <pc:sldChg chg="delSp modSp mod">
        <pc:chgData name="Schilling, Geoff (Curriculum Development)" userId="9147261c-0027-4955-b2a6-c80652defa48" providerId="ADAL" clId="{66289739-8FAF-FB4C-B373-CF0DAB3F9EF3}" dt="2022-03-07T04:40:23.906" v="163" actId="20577"/>
        <pc:sldMkLst>
          <pc:docMk/>
          <pc:sldMk cId="1111284817" sldId="272"/>
        </pc:sldMkLst>
        <pc:spChg chg="mod">
          <ac:chgData name="Schilling, Geoff (Curriculum Development)" userId="9147261c-0027-4955-b2a6-c80652defa48" providerId="ADAL" clId="{66289739-8FAF-FB4C-B373-CF0DAB3F9EF3}" dt="2022-03-07T04:40:23.906" v="163" actId="20577"/>
          <ac:spMkLst>
            <pc:docMk/>
            <pc:sldMk cId="1111284817" sldId="272"/>
            <ac:spMk id="7" creationId="{792E7A70-8B86-43A6-9B6F-4E4FEDACA9AC}"/>
          </ac:spMkLst>
        </pc:spChg>
        <pc:spChg chg="del">
          <ac:chgData name="Schilling, Geoff (Curriculum Development)" userId="9147261c-0027-4955-b2a6-c80652defa48" providerId="ADAL" clId="{66289739-8FAF-FB4C-B373-CF0DAB3F9EF3}" dt="2022-03-07T04:39:23.475" v="155" actId="478"/>
          <ac:spMkLst>
            <pc:docMk/>
            <pc:sldMk cId="1111284817" sldId="272"/>
            <ac:spMk id="8" creationId="{90799D24-C51B-4E98-BA29-D9DC855AD404}"/>
          </ac:spMkLst>
        </pc:spChg>
      </pc:sldChg>
      <pc:sldChg chg="delSp modSp mod addCm delCm modCm">
        <pc:chgData name="Schilling, Geoff (Curriculum Development)" userId="9147261c-0027-4955-b2a6-c80652defa48" providerId="ADAL" clId="{66289739-8FAF-FB4C-B373-CF0DAB3F9EF3}" dt="2022-03-07T01:01:41.881" v="46" actId="1592"/>
        <pc:sldMkLst>
          <pc:docMk/>
          <pc:sldMk cId="757006633" sldId="294"/>
        </pc:sldMkLst>
        <pc:spChg chg="mod">
          <ac:chgData name="Schilling, Geoff (Curriculum Development)" userId="9147261c-0027-4955-b2a6-c80652defa48" providerId="ADAL" clId="{66289739-8FAF-FB4C-B373-CF0DAB3F9EF3}" dt="2022-03-07T00:59:48.396" v="6" actId="1037"/>
          <ac:spMkLst>
            <pc:docMk/>
            <pc:sldMk cId="757006633" sldId="294"/>
            <ac:spMk id="4" creationId="{8CEF49CA-C435-4A6D-9188-57D66B0E0EBD}"/>
          </ac:spMkLst>
        </pc:spChg>
        <pc:spChg chg="mod">
          <ac:chgData name="Schilling, Geoff (Curriculum Development)" userId="9147261c-0027-4955-b2a6-c80652defa48" providerId="ADAL" clId="{66289739-8FAF-FB4C-B373-CF0DAB3F9EF3}" dt="2022-03-07T01:00:07.107" v="42" actId="207"/>
          <ac:spMkLst>
            <pc:docMk/>
            <pc:sldMk cId="757006633" sldId="294"/>
            <ac:spMk id="6" creationId="{62AE7E68-DE38-477A-B3BF-12B555DEFE63}"/>
          </ac:spMkLst>
        </pc:spChg>
        <pc:spChg chg="del">
          <ac:chgData name="Schilling, Geoff (Curriculum Development)" userId="9147261c-0027-4955-b2a6-c80652defa48" providerId="ADAL" clId="{66289739-8FAF-FB4C-B373-CF0DAB3F9EF3}" dt="2022-03-07T01:00:11.123" v="43" actId="478"/>
          <ac:spMkLst>
            <pc:docMk/>
            <pc:sldMk cId="757006633" sldId="294"/>
            <ac:spMk id="8" creationId="{623CC9B3-82C1-4834-8C23-1607A450AC5E}"/>
          </ac:spMkLst>
        </pc:spChg>
      </pc:sldChg>
      <pc:sldChg chg="delSp mod addCm modCm">
        <pc:chgData name="Schilling, Geoff (Curriculum Development)" userId="9147261c-0027-4955-b2a6-c80652defa48" providerId="ADAL" clId="{66289739-8FAF-FB4C-B373-CF0DAB3F9EF3}" dt="2022-03-07T01:02:08.438" v="49"/>
        <pc:sldMkLst>
          <pc:docMk/>
          <pc:sldMk cId="1496802831" sldId="295"/>
        </pc:sldMkLst>
        <pc:spChg chg="del">
          <ac:chgData name="Schilling, Geoff (Curriculum Development)" userId="9147261c-0027-4955-b2a6-c80652defa48" providerId="ADAL" clId="{66289739-8FAF-FB4C-B373-CF0DAB3F9EF3}" dt="2022-03-07T01:01:56.012" v="47" actId="478"/>
          <ac:spMkLst>
            <pc:docMk/>
            <pc:sldMk cId="1496802831" sldId="295"/>
            <ac:spMk id="12" creationId="{381B936E-013B-40AE-9CD3-D99D8184630A}"/>
          </ac:spMkLst>
        </pc:spChg>
      </pc:sldChg>
      <pc:sldChg chg="delSp modSp mod addCm modCm">
        <pc:chgData name="Schilling, Geoff (Curriculum Development)" userId="9147261c-0027-4955-b2a6-c80652defa48" providerId="ADAL" clId="{66289739-8FAF-FB4C-B373-CF0DAB3F9EF3}" dt="2022-03-07T04:43:13.508" v="210" actId="20577"/>
        <pc:sldMkLst>
          <pc:docMk/>
          <pc:sldMk cId="3639985735" sldId="296"/>
        </pc:sldMkLst>
        <pc:spChg chg="mod">
          <ac:chgData name="Schilling, Geoff (Curriculum Development)" userId="9147261c-0027-4955-b2a6-c80652defa48" providerId="ADAL" clId="{66289739-8FAF-FB4C-B373-CF0DAB3F9EF3}" dt="2022-03-07T04:43:13.508" v="210" actId="20577"/>
          <ac:spMkLst>
            <pc:docMk/>
            <pc:sldMk cId="3639985735" sldId="296"/>
            <ac:spMk id="5" creationId="{E74E4A87-0D02-4D13-B91D-37F19699D1B4}"/>
          </ac:spMkLst>
        </pc:spChg>
        <pc:spChg chg="del">
          <ac:chgData name="Schilling, Geoff (Curriculum Development)" userId="9147261c-0027-4955-b2a6-c80652defa48" providerId="ADAL" clId="{66289739-8FAF-FB4C-B373-CF0DAB3F9EF3}" dt="2022-03-07T04:41:41.052" v="171" actId="478"/>
          <ac:spMkLst>
            <pc:docMk/>
            <pc:sldMk cId="3639985735" sldId="296"/>
            <ac:spMk id="6" creationId="{1D9A50FE-2E65-42D5-A3B6-01A70727EE47}"/>
          </ac:spMkLst>
        </pc:spChg>
        <pc:picChg chg="mod">
          <ac:chgData name="Schilling, Geoff (Curriculum Development)" userId="9147261c-0027-4955-b2a6-c80652defa48" providerId="ADAL" clId="{66289739-8FAF-FB4C-B373-CF0DAB3F9EF3}" dt="2022-03-07T04:43:07.050" v="202" actId="1035"/>
          <ac:picMkLst>
            <pc:docMk/>
            <pc:sldMk cId="3639985735" sldId="296"/>
            <ac:picMk id="7" creationId="{06D7390E-8186-4E0A-AC6A-03D62EA05CE6}"/>
          </ac:picMkLst>
        </pc:picChg>
      </pc:sldChg>
      <pc:sldChg chg="delSp modSp mod addCm modCm">
        <pc:chgData name="Schilling, Geoff (Curriculum Development)" userId="9147261c-0027-4955-b2a6-c80652defa48" providerId="ADAL" clId="{66289739-8FAF-FB4C-B373-CF0DAB3F9EF3}" dt="2022-03-07T04:44:59.336" v="240" actId="1036"/>
        <pc:sldMkLst>
          <pc:docMk/>
          <pc:sldMk cId="2277859204" sldId="297"/>
        </pc:sldMkLst>
        <pc:spChg chg="mod">
          <ac:chgData name="Schilling, Geoff (Curriculum Development)" userId="9147261c-0027-4955-b2a6-c80652defa48" providerId="ADAL" clId="{66289739-8FAF-FB4C-B373-CF0DAB3F9EF3}" dt="2022-03-07T04:44:59.336" v="240" actId="1036"/>
          <ac:spMkLst>
            <pc:docMk/>
            <pc:sldMk cId="2277859204" sldId="297"/>
            <ac:spMk id="3" creationId="{AFC3E97E-D9A9-47C0-A989-61DB3217B17F}"/>
          </ac:spMkLst>
        </pc:spChg>
        <pc:spChg chg="del">
          <ac:chgData name="Schilling, Geoff (Curriculum Development)" userId="9147261c-0027-4955-b2a6-c80652defa48" providerId="ADAL" clId="{66289739-8FAF-FB4C-B373-CF0DAB3F9EF3}" dt="2022-03-07T04:43:29.629" v="213" actId="478"/>
          <ac:spMkLst>
            <pc:docMk/>
            <pc:sldMk cId="2277859204" sldId="297"/>
            <ac:spMk id="5" creationId="{3CAE15A7-13AD-4885-8888-E8698C5872E6}"/>
          </ac:spMkLst>
        </pc:spChg>
        <pc:picChg chg="mod">
          <ac:chgData name="Schilling, Geoff (Curriculum Development)" userId="9147261c-0027-4955-b2a6-c80652defa48" providerId="ADAL" clId="{66289739-8FAF-FB4C-B373-CF0DAB3F9EF3}" dt="2022-03-07T04:44:56.693" v="238" actId="1036"/>
          <ac:picMkLst>
            <pc:docMk/>
            <pc:sldMk cId="2277859204" sldId="297"/>
            <ac:picMk id="7" creationId="{1643A37F-E2B2-466C-A5C7-97FDD4D574A4}"/>
          </ac:picMkLst>
        </pc:picChg>
      </pc:sldChg>
      <pc:sldChg chg="delSp modSp mod addCm modCm">
        <pc:chgData name="Schilling, Geoff (Curriculum Development)" userId="9147261c-0027-4955-b2a6-c80652defa48" providerId="ADAL" clId="{66289739-8FAF-FB4C-B373-CF0DAB3F9EF3}" dt="2022-03-07T04:46:10.732" v="265" actId="20577"/>
        <pc:sldMkLst>
          <pc:docMk/>
          <pc:sldMk cId="594728730" sldId="298"/>
        </pc:sldMkLst>
        <pc:spChg chg="mod">
          <ac:chgData name="Schilling, Geoff (Curriculum Development)" userId="9147261c-0027-4955-b2a6-c80652defa48" providerId="ADAL" clId="{66289739-8FAF-FB4C-B373-CF0DAB3F9EF3}" dt="2022-03-07T04:46:10.732" v="265" actId="20577"/>
          <ac:spMkLst>
            <pc:docMk/>
            <pc:sldMk cId="594728730" sldId="298"/>
            <ac:spMk id="4" creationId="{28C6D7CE-96FF-4872-896A-859AD9CA5676}"/>
          </ac:spMkLst>
        </pc:spChg>
        <pc:spChg chg="del">
          <ac:chgData name="Schilling, Geoff (Curriculum Development)" userId="9147261c-0027-4955-b2a6-c80652defa48" providerId="ADAL" clId="{66289739-8FAF-FB4C-B373-CF0DAB3F9EF3}" dt="2022-03-07T04:46:06.675" v="257" actId="478"/>
          <ac:spMkLst>
            <pc:docMk/>
            <pc:sldMk cId="594728730" sldId="298"/>
            <ac:spMk id="6" creationId="{4453A10B-EAEC-4C34-883A-EF4390701F4B}"/>
          </ac:spMkLst>
        </pc:spChg>
        <pc:picChg chg="mod">
          <ac:chgData name="Schilling, Geoff (Curriculum Development)" userId="9147261c-0027-4955-b2a6-c80652defa48" providerId="ADAL" clId="{66289739-8FAF-FB4C-B373-CF0DAB3F9EF3}" dt="2022-03-07T04:46:04.675" v="256" actId="1076"/>
          <ac:picMkLst>
            <pc:docMk/>
            <pc:sldMk cId="594728730" sldId="298"/>
            <ac:picMk id="5" creationId="{F1BA6C96-75D1-43B0-9D71-F3815560BAC7}"/>
          </ac:picMkLst>
        </pc:picChg>
      </pc:sldChg>
      <pc:sldChg chg="delSp modSp mod addCm modCm">
        <pc:chgData name="Schilling, Geoff (Curriculum Development)" userId="9147261c-0027-4955-b2a6-c80652defa48" providerId="ADAL" clId="{66289739-8FAF-FB4C-B373-CF0DAB3F9EF3}" dt="2022-03-07T04:38:53.847" v="152"/>
        <pc:sldMkLst>
          <pc:docMk/>
          <pc:sldMk cId="3166168507" sldId="299"/>
        </pc:sldMkLst>
        <pc:spChg chg="mod">
          <ac:chgData name="Schilling, Geoff (Curriculum Development)" userId="9147261c-0027-4955-b2a6-c80652defa48" providerId="ADAL" clId="{66289739-8FAF-FB4C-B373-CF0DAB3F9EF3}" dt="2022-03-07T04:27:05.191" v="143" actId="20577"/>
          <ac:spMkLst>
            <pc:docMk/>
            <pc:sldMk cId="3166168507" sldId="299"/>
            <ac:spMk id="7" creationId="{802C4E54-1C85-42C9-84E9-38E0E165612F}"/>
          </ac:spMkLst>
        </pc:spChg>
        <pc:spChg chg="mod">
          <ac:chgData name="Schilling, Geoff (Curriculum Development)" userId="9147261c-0027-4955-b2a6-c80652defa48" providerId="ADAL" clId="{66289739-8FAF-FB4C-B373-CF0DAB3F9EF3}" dt="2022-03-07T04:35:35.437" v="150"/>
          <ac:spMkLst>
            <pc:docMk/>
            <pc:sldMk cId="3166168507" sldId="299"/>
            <ac:spMk id="9" creationId="{B3B130AF-FBFD-4C33-A653-F147B525F978}"/>
          </ac:spMkLst>
        </pc:spChg>
        <pc:spChg chg="mod">
          <ac:chgData name="Schilling, Geoff (Curriculum Development)" userId="9147261c-0027-4955-b2a6-c80652defa48" providerId="ADAL" clId="{66289739-8FAF-FB4C-B373-CF0DAB3F9EF3}" dt="2022-03-07T04:23:03.428" v="139" actId="20577"/>
          <ac:spMkLst>
            <pc:docMk/>
            <pc:sldMk cId="3166168507" sldId="299"/>
            <ac:spMk id="11" creationId="{FBEC562F-93B1-42BE-9CFB-7C01CA92ED14}"/>
          </ac:spMkLst>
        </pc:spChg>
        <pc:spChg chg="mod">
          <ac:chgData name="Schilling, Geoff (Curriculum Development)" userId="9147261c-0027-4955-b2a6-c80652defa48" providerId="ADAL" clId="{66289739-8FAF-FB4C-B373-CF0DAB3F9EF3}" dt="2022-03-07T04:35:25.661" v="149" actId="20577"/>
          <ac:spMkLst>
            <pc:docMk/>
            <pc:sldMk cId="3166168507" sldId="299"/>
            <ac:spMk id="12" creationId="{DBCAC2D8-B325-454D-B638-A0EB086716E0}"/>
          </ac:spMkLst>
        </pc:spChg>
        <pc:spChg chg="mod">
          <ac:chgData name="Schilling, Geoff (Curriculum Development)" userId="9147261c-0027-4955-b2a6-c80652defa48" providerId="ADAL" clId="{66289739-8FAF-FB4C-B373-CF0DAB3F9EF3}" dt="2022-03-07T04:22:31.320" v="128"/>
          <ac:spMkLst>
            <pc:docMk/>
            <pc:sldMk cId="3166168507" sldId="299"/>
            <ac:spMk id="13" creationId="{F9F325F6-1AD8-4B98-A76C-A1C92B3BBB86}"/>
          </ac:spMkLst>
        </pc:spChg>
        <pc:spChg chg="del">
          <ac:chgData name="Schilling, Geoff (Curriculum Development)" userId="9147261c-0027-4955-b2a6-c80652defa48" providerId="ADAL" clId="{66289739-8FAF-FB4C-B373-CF0DAB3F9EF3}" dt="2022-03-07T01:02:34.405" v="56" actId="478"/>
          <ac:spMkLst>
            <pc:docMk/>
            <pc:sldMk cId="3166168507" sldId="299"/>
            <ac:spMk id="15" creationId="{0C977D12-29F9-4D65-A181-F961541054B9}"/>
          </ac:spMkLst>
        </pc:spChg>
      </pc:sldChg>
    </pc:docChg>
  </pc:docChgLst>
  <pc:docChgLst>
    <pc:chgData name="Ballantyne, Meegan (Curriculum Policy and Standards)" userId="S::meegan.ballantyne527@schools.sa.edu.au::0b324ebd-65ba-428b-adc2-e3fc2a9aab37" providerId="AD" clId="Web-{B5FA3D2B-78C5-8F93-A94D-8C182D5E48DC}"/>
    <pc:docChg chg="">
      <pc:chgData name="Ballantyne, Meegan (Curriculum Policy and Standards)" userId="S::meegan.ballantyne527@schools.sa.edu.au::0b324ebd-65ba-428b-adc2-e3fc2a9aab37" providerId="AD" clId="Web-{B5FA3D2B-78C5-8F93-A94D-8C182D5E48DC}" dt="2022-02-28T04:02:15.685" v="0"/>
      <pc:docMkLst>
        <pc:docMk/>
      </pc:docMkLst>
      <pc:sldChg chg="addCm">
        <pc:chgData name="Ballantyne, Meegan (Curriculum Policy and Standards)" userId="S::meegan.ballantyne527@schools.sa.edu.au::0b324ebd-65ba-428b-adc2-e3fc2a9aab37" providerId="AD" clId="Web-{B5FA3D2B-78C5-8F93-A94D-8C182D5E48DC}" dt="2022-02-28T04:02:15.685" v="0"/>
        <pc:sldMkLst>
          <pc:docMk/>
          <pc:sldMk cId="757006633" sldId="294"/>
        </pc:sldMkLst>
      </pc:sldChg>
    </pc:docChg>
  </pc:docChgLst>
  <pc:docChgLst>
    <pc:chgData name="Basic, Adriana (Curriculum Support)" userId="ffdbb911-2bc8-42d4-8e6b-e570f363887a" providerId="ADAL" clId="{C1AF4462-A619-4794-B74A-89E562114802}"/>
    <pc:docChg chg="custSel modSld">
      <pc:chgData name="Basic, Adriana (Curriculum Support)" userId="ffdbb911-2bc8-42d4-8e6b-e570f363887a" providerId="ADAL" clId="{C1AF4462-A619-4794-B74A-89E562114802}" dt="2022-01-28T03:38:50.326" v="136"/>
      <pc:docMkLst>
        <pc:docMk/>
      </pc:docMkLst>
      <pc:sldChg chg="modSp mod modTransition modAnim">
        <pc:chgData name="Basic, Adriana (Curriculum Support)" userId="ffdbb911-2bc8-42d4-8e6b-e570f363887a" providerId="ADAL" clId="{C1AF4462-A619-4794-B74A-89E562114802}" dt="2022-01-28T03:11:30.297" v="17"/>
        <pc:sldMkLst>
          <pc:docMk/>
          <pc:sldMk cId="3641841233" sldId="268"/>
        </pc:sldMkLst>
        <pc:picChg chg="mod">
          <ac:chgData name="Basic, Adriana (Curriculum Support)" userId="ffdbb911-2bc8-42d4-8e6b-e570f363887a" providerId="ADAL" clId="{C1AF4462-A619-4794-B74A-89E562114802}" dt="2022-01-28T03:10:45.366" v="0" actId="1076"/>
          <ac:picMkLst>
            <pc:docMk/>
            <pc:sldMk cId="3641841233" sldId="268"/>
            <ac:picMk id="5" creationId="{0F3F4986-F81B-40D9-B535-8B28B182996B}"/>
          </ac:picMkLst>
        </pc:picChg>
      </pc:sldChg>
      <pc:sldChg chg="modSp mod modAnim">
        <pc:chgData name="Basic, Adriana (Curriculum Support)" userId="ffdbb911-2bc8-42d4-8e6b-e570f363887a" providerId="ADAL" clId="{C1AF4462-A619-4794-B74A-89E562114802}" dt="2022-01-28T03:13:58.061" v="27" actId="1076"/>
        <pc:sldMkLst>
          <pc:docMk/>
          <pc:sldMk cId="1379353518" sldId="269"/>
        </pc:sldMkLst>
        <pc:picChg chg="mod">
          <ac:chgData name="Basic, Adriana (Curriculum Support)" userId="ffdbb911-2bc8-42d4-8e6b-e570f363887a" providerId="ADAL" clId="{C1AF4462-A619-4794-B74A-89E562114802}" dt="2022-01-28T03:13:58.061" v="27" actId="1076"/>
          <ac:picMkLst>
            <pc:docMk/>
            <pc:sldMk cId="1379353518" sldId="269"/>
            <ac:picMk id="4" creationId="{AF254BB8-5F0A-466C-B714-9343600872E9}"/>
          </ac:picMkLst>
        </pc:picChg>
      </pc:sldChg>
      <pc:sldChg chg="modSp mod modAnim">
        <pc:chgData name="Basic, Adriana (Curriculum Support)" userId="ffdbb911-2bc8-42d4-8e6b-e570f363887a" providerId="ADAL" clId="{C1AF4462-A619-4794-B74A-89E562114802}" dt="2022-01-28T03:35:20.220" v="133" actId="255"/>
        <pc:sldMkLst>
          <pc:docMk/>
          <pc:sldMk cId="1111284817" sldId="272"/>
        </pc:sldMkLst>
        <pc:spChg chg="mod">
          <ac:chgData name="Basic, Adriana (Curriculum Support)" userId="ffdbb911-2bc8-42d4-8e6b-e570f363887a" providerId="ADAL" clId="{C1AF4462-A619-4794-B74A-89E562114802}" dt="2022-01-28T03:35:20.220" v="133" actId="255"/>
          <ac:spMkLst>
            <pc:docMk/>
            <pc:sldMk cId="1111284817" sldId="272"/>
            <ac:spMk id="3" creationId="{C5E85C98-F701-4B31-A367-C471D73B255A}"/>
          </ac:spMkLst>
        </pc:spChg>
        <pc:picChg chg="mod">
          <ac:chgData name="Basic, Adriana (Curriculum Support)" userId="ffdbb911-2bc8-42d4-8e6b-e570f363887a" providerId="ADAL" clId="{C1AF4462-A619-4794-B74A-89E562114802}" dt="2022-01-28T03:34:52.520" v="132" actId="1076"/>
          <ac:picMkLst>
            <pc:docMk/>
            <pc:sldMk cId="1111284817" sldId="272"/>
            <ac:picMk id="4" creationId="{2E2752D0-0F19-4384-BD1A-CDC1A4275165}"/>
          </ac:picMkLst>
        </pc:picChg>
      </pc:sldChg>
      <pc:sldChg chg="modSp mod modAnim">
        <pc:chgData name="Basic, Adriana (Curriculum Support)" userId="ffdbb911-2bc8-42d4-8e6b-e570f363887a" providerId="ADAL" clId="{C1AF4462-A619-4794-B74A-89E562114802}" dt="2022-01-28T03:38:50.326" v="136"/>
        <pc:sldMkLst>
          <pc:docMk/>
          <pc:sldMk cId="2267462658" sldId="283"/>
        </pc:sldMkLst>
        <pc:picChg chg="mod">
          <ac:chgData name="Basic, Adriana (Curriculum Support)" userId="ffdbb911-2bc8-42d4-8e6b-e570f363887a" providerId="ADAL" clId="{C1AF4462-A619-4794-B74A-89E562114802}" dt="2022-01-28T03:38:38.507" v="135" actId="1076"/>
          <ac:picMkLst>
            <pc:docMk/>
            <pc:sldMk cId="2267462658" sldId="283"/>
            <ac:picMk id="3" creationId="{D11F2310-3176-46A4-8E88-4C6D2BAA0A19}"/>
          </ac:picMkLst>
        </pc:picChg>
      </pc:sldChg>
      <pc:sldChg chg="modSp mod modAnim">
        <pc:chgData name="Basic, Adriana (Curriculum Support)" userId="ffdbb911-2bc8-42d4-8e6b-e570f363887a" providerId="ADAL" clId="{C1AF4462-A619-4794-B74A-89E562114802}" dt="2022-01-28T03:16:12.792" v="44" actId="1076"/>
        <pc:sldMkLst>
          <pc:docMk/>
          <pc:sldMk cId="2565409452" sldId="285"/>
        </pc:sldMkLst>
        <pc:spChg chg="mod">
          <ac:chgData name="Basic, Adriana (Curriculum Support)" userId="ffdbb911-2bc8-42d4-8e6b-e570f363887a" providerId="ADAL" clId="{C1AF4462-A619-4794-B74A-89E562114802}" dt="2022-01-28T03:15:31.532" v="41" actId="1076"/>
          <ac:spMkLst>
            <pc:docMk/>
            <pc:sldMk cId="2565409452" sldId="285"/>
            <ac:spMk id="3" creationId="{AB9BDBB3-B0CB-4293-95C9-DF9D3FA6EE67}"/>
          </ac:spMkLst>
        </pc:spChg>
        <pc:picChg chg="mod">
          <ac:chgData name="Basic, Adriana (Curriculum Support)" userId="ffdbb911-2bc8-42d4-8e6b-e570f363887a" providerId="ADAL" clId="{C1AF4462-A619-4794-B74A-89E562114802}" dt="2022-01-28T03:16:12.792" v="44" actId="1076"/>
          <ac:picMkLst>
            <pc:docMk/>
            <pc:sldMk cId="2565409452" sldId="285"/>
            <ac:picMk id="4" creationId="{2494F65D-53FE-4A0B-8D69-BECF7ABA1064}"/>
          </ac:picMkLst>
        </pc:picChg>
      </pc:sldChg>
      <pc:sldChg chg="addSp modSp mod modAnim">
        <pc:chgData name="Basic, Adriana (Curriculum Support)" userId="ffdbb911-2bc8-42d4-8e6b-e570f363887a" providerId="ADAL" clId="{C1AF4462-A619-4794-B74A-89E562114802}" dt="2022-01-28T03:12:44.311" v="21" actId="1076"/>
        <pc:sldMkLst>
          <pc:docMk/>
          <pc:sldMk cId="1350402343" sldId="286"/>
        </pc:sldMkLst>
        <pc:picChg chg="add mod">
          <ac:chgData name="Basic, Adriana (Curriculum Support)" userId="ffdbb911-2bc8-42d4-8e6b-e570f363887a" providerId="ADAL" clId="{C1AF4462-A619-4794-B74A-89E562114802}" dt="2022-01-28T03:12:44.311" v="21" actId="1076"/>
          <ac:picMkLst>
            <pc:docMk/>
            <pc:sldMk cId="1350402343" sldId="286"/>
            <ac:picMk id="5" creationId="{7EADED84-DFA4-45E2-8F11-D470AA092A1F}"/>
          </ac:picMkLst>
        </pc:picChg>
      </pc:sldChg>
      <pc:sldChg chg="modSp mod modAnim">
        <pc:chgData name="Basic, Adriana (Curriculum Support)" userId="ffdbb911-2bc8-42d4-8e6b-e570f363887a" providerId="ADAL" clId="{C1AF4462-A619-4794-B74A-89E562114802}" dt="2022-01-28T03:20:39.320" v="63" actId="1076"/>
        <pc:sldMkLst>
          <pc:docMk/>
          <pc:sldMk cId="687902322" sldId="289"/>
        </pc:sldMkLst>
        <pc:graphicFrameChg chg="modGraphic">
          <ac:chgData name="Basic, Adriana (Curriculum Support)" userId="ffdbb911-2bc8-42d4-8e6b-e570f363887a" providerId="ADAL" clId="{C1AF4462-A619-4794-B74A-89E562114802}" dt="2022-01-28T03:19:58.732" v="60" actId="20577"/>
          <ac:graphicFrameMkLst>
            <pc:docMk/>
            <pc:sldMk cId="687902322" sldId="289"/>
            <ac:graphicFrameMk id="4" creationId="{7D81C75B-0C7A-44A2-9F3B-529198718080}"/>
          </ac:graphicFrameMkLst>
        </pc:graphicFrameChg>
        <pc:picChg chg="mod">
          <ac:chgData name="Basic, Adriana (Curriculum Support)" userId="ffdbb911-2bc8-42d4-8e6b-e570f363887a" providerId="ADAL" clId="{C1AF4462-A619-4794-B74A-89E562114802}" dt="2022-01-28T03:20:39.320" v="63" actId="1076"/>
          <ac:picMkLst>
            <pc:docMk/>
            <pc:sldMk cId="687902322" sldId="289"/>
            <ac:picMk id="3" creationId="{85B52383-01A5-469A-9BB5-53BE29F4B2AA}"/>
          </ac:picMkLst>
        </pc:picChg>
      </pc:sldChg>
      <pc:sldChg chg="modSp mod modAnim">
        <pc:chgData name="Basic, Adriana (Curriculum Support)" userId="ffdbb911-2bc8-42d4-8e6b-e570f363887a" providerId="ADAL" clId="{C1AF4462-A619-4794-B74A-89E562114802}" dt="2022-01-28T03:28:13.723" v="87" actId="1076"/>
        <pc:sldMkLst>
          <pc:docMk/>
          <pc:sldMk cId="4064945904" sldId="290"/>
        </pc:sldMkLst>
        <pc:spChg chg="mod">
          <ac:chgData name="Basic, Adriana (Curriculum Support)" userId="ffdbb911-2bc8-42d4-8e6b-e570f363887a" providerId="ADAL" clId="{C1AF4462-A619-4794-B74A-89E562114802}" dt="2022-01-28T03:27:52.320" v="84" actId="2710"/>
          <ac:spMkLst>
            <pc:docMk/>
            <pc:sldMk cId="4064945904" sldId="290"/>
            <ac:spMk id="3" creationId="{496A21A9-E597-42C3-A2D0-AE32CD9A441A}"/>
          </ac:spMkLst>
        </pc:spChg>
        <pc:picChg chg="mod">
          <ac:chgData name="Basic, Adriana (Curriculum Support)" userId="ffdbb911-2bc8-42d4-8e6b-e570f363887a" providerId="ADAL" clId="{C1AF4462-A619-4794-B74A-89E562114802}" dt="2022-01-28T03:28:13.723" v="87" actId="1076"/>
          <ac:picMkLst>
            <pc:docMk/>
            <pc:sldMk cId="4064945904" sldId="290"/>
            <ac:picMk id="4" creationId="{C3C933B9-85B5-4F32-AA58-059FD12142DD}"/>
          </ac:picMkLst>
        </pc:picChg>
      </pc:sldChg>
      <pc:sldChg chg="modSp mod modAnim">
        <pc:chgData name="Basic, Adriana (Curriculum Support)" userId="ffdbb911-2bc8-42d4-8e6b-e570f363887a" providerId="ADAL" clId="{C1AF4462-A619-4794-B74A-89E562114802}" dt="2022-01-28T03:29:29.059" v="95" actId="1076"/>
        <pc:sldMkLst>
          <pc:docMk/>
          <pc:sldMk cId="2102663740" sldId="291"/>
        </pc:sldMkLst>
        <pc:spChg chg="mod">
          <ac:chgData name="Basic, Adriana (Curriculum Support)" userId="ffdbb911-2bc8-42d4-8e6b-e570f363887a" providerId="ADAL" clId="{C1AF4462-A619-4794-B74A-89E562114802}" dt="2022-01-28T03:29:02.894" v="90" actId="14100"/>
          <ac:spMkLst>
            <pc:docMk/>
            <pc:sldMk cId="2102663740" sldId="291"/>
            <ac:spMk id="2" creationId="{733FA6C7-7AF7-4B16-A0AF-F5021B962987}"/>
          </ac:spMkLst>
        </pc:spChg>
        <pc:spChg chg="mod">
          <ac:chgData name="Basic, Adriana (Curriculum Support)" userId="ffdbb911-2bc8-42d4-8e6b-e570f363887a" providerId="ADAL" clId="{C1AF4462-A619-4794-B74A-89E562114802}" dt="2022-01-28T03:29:05.803" v="91" actId="20577"/>
          <ac:spMkLst>
            <pc:docMk/>
            <pc:sldMk cId="2102663740" sldId="291"/>
            <ac:spMk id="3" creationId="{496A21A9-E597-42C3-A2D0-AE32CD9A441A}"/>
          </ac:spMkLst>
        </pc:spChg>
        <pc:picChg chg="mod">
          <ac:chgData name="Basic, Adriana (Curriculum Support)" userId="ffdbb911-2bc8-42d4-8e6b-e570f363887a" providerId="ADAL" clId="{C1AF4462-A619-4794-B74A-89E562114802}" dt="2022-01-28T03:29:29.059" v="95" actId="1076"/>
          <ac:picMkLst>
            <pc:docMk/>
            <pc:sldMk cId="2102663740" sldId="291"/>
            <ac:picMk id="4" creationId="{417A9B61-9472-47EE-ADF7-AA3B90ADBA03}"/>
          </ac:picMkLst>
        </pc:picChg>
      </pc:sldChg>
      <pc:sldChg chg="modSp mod modAnim">
        <pc:chgData name="Basic, Adriana (Curriculum Support)" userId="ffdbb911-2bc8-42d4-8e6b-e570f363887a" providerId="ADAL" clId="{C1AF4462-A619-4794-B74A-89E562114802}" dt="2022-01-28T03:19:26.769" v="58" actId="14100"/>
        <pc:sldMkLst>
          <pc:docMk/>
          <pc:sldMk cId="644915400" sldId="292"/>
        </pc:sldMkLst>
        <pc:spChg chg="mod">
          <ac:chgData name="Basic, Adriana (Curriculum Support)" userId="ffdbb911-2bc8-42d4-8e6b-e570f363887a" providerId="ADAL" clId="{C1AF4462-A619-4794-B74A-89E562114802}" dt="2022-01-28T03:19:26.769" v="58" actId="14100"/>
          <ac:spMkLst>
            <pc:docMk/>
            <pc:sldMk cId="644915400" sldId="292"/>
            <ac:spMk id="2" creationId="{185F7E2B-6004-4790-ADE6-5AD7D25FAA1E}"/>
          </ac:spMkLst>
        </pc:spChg>
        <pc:spChg chg="mod">
          <ac:chgData name="Basic, Adriana (Curriculum Support)" userId="ffdbb911-2bc8-42d4-8e6b-e570f363887a" providerId="ADAL" clId="{C1AF4462-A619-4794-B74A-89E562114802}" dt="2022-01-28T03:18:25.056" v="57" actId="27636"/>
          <ac:spMkLst>
            <pc:docMk/>
            <pc:sldMk cId="644915400" sldId="292"/>
            <ac:spMk id="3" creationId="{FAC3E5BB-0C9B-4651-965F-7B5666D1E011}"/>
          </ac:spMkLst>
        </pc:spChg>
        <pc:picChg chg="mod">
          <ac:chgData name="Basic, Adriana (Curriculum Support)" userId="ffdbb911-2bc8-42d4-8e6b-e570f363887a" providerId="ADAL" clId="{C1AF4462-A619-4794-B74A-89E562114802}" dt="2022-01-28T03:18:03.258" v="52" actId="1076"/>
          <ac:picMkLst>
            <pc:docMk/>
            <pc:sldMk cId="644915400" sldId="292"/>
            <ac:picMk id="4" creationId="{776CF156-EF5B-4E99-9176-E9253610AEC7}"/>
          </ac:picMkLst>
        </pc:picChg>
      </pc:sldChg>
      <pc:sldChg chg="modSp mod modAnim">
        <pc:chgData name="Basic, Adriana (Curriculum Support)" userId="ffdbb911-2bc8-42d4-8e6b-e570f363887a" providerId="ADAL" clId="{C1AF4462-A619-4794-B74A-89E562114802}" dt="2022-01-28T03:27:01.147" v="83" actId="555"/>
        <pc:sldMkLst>
          <pc:docMk/>
          <pc:sldMk cId="757006633" sldId="294"/>
        </pc:sldMkLst>
        <pc:picChg chg="mod">
          <ac:chgData name="Basic, Adriana (Curriculum Support)" userId="ffdbb911-2bc8-42d4-8e6b-e570f363887a" providerId="ADAL" clId="{C1AF4462-A619-4794-B74A-89E562114802}" dt="2022-01-28T03:22:24.288" v="66" actId="1076"/>
          <ac:picMkLst>
            <pc:docMk/>
            <pc:sldMk cId="757006633" sldId="294"/>
            <ac:picMk id="3" creationId="{07E5D71C-594C-4731-8CA9-C4A87D50C59F}"/>
          </ac:picMkLst>
        </pc:picChg>
        <pc:picChg chg="mod">
          <ac:chgData name="Basic, Adriana (Curriculum Support)" userId="ffdbb911-2bc8-42d4-8e6b-e570f363887a" providerId="ADAL" clId="{C1AF4462-A619-4794-B74A-89E562114802}" dt="2022-01-28T03:27:01.147" v="83" actId="555"/>
          <ac:picMkLst>
            <pc:docMk/>
            <pc:sldMk cId="757006633" sldId="294"/>
            <ac:picMk id="5" creationId="{F96FE8BB-1764-498D-9711-E51B1E7187AF}"/>
          </ac:picMkLst>
        </pc:picChg>
        <pc:picChg chg="mod">
          <ac:chgData name="Basic, Adriana (Curriculum Support)" userId="ffdbb911-2bc8-42d4-8e6b-e570f363887a" providerId="ADAL" clId="{C1AF4462-A619-4794-B74A-89E562114802}" dt="2022-01-28T03:27:01.147" v="83" actId="555"/>
          <ac:picMkLst>
            <pc:docMk/>
            <pc:sldMk cId="757006633" sldId="294"/>
            <ac:picMk id="7" creationId="{798357EC-DAB0-4785-866D-70701B99C158}"/>
          </ac:picMkLst>
        </pc:picChg>
      </pc:sldChg>
      <pc:sldChg chg="modSp mod">
        <pc:chgData name="Basic, Adriana (Curriculum Support)" userId="ffdbb911-2bc8-42d4-8e6b-e570f363887a" providerId="ADAL" clId="{C1AF4462-A619-4794-B74A-89E562114802}" dt="2022-01-28T03:26:09.619" v="81" actId="692"/>
        <pc:sldMkLst>
          <pc:docMk/>
          <pc:sldMk cId="1496802831" sldId="295"/>
        </pc:sldMkLst>
        <pc:picChg chg="mod">
          <ac:chgData name="Basic, Adriana (Curriculum Support)" userId="ffdbb911-2bc8-42d4-8e6b-e570f363887a" providerId="ADAL" clId="{C1AF4462-A619-4794-B74A-89E562114802}" dt="2022-01-28T03:26:09.619" v="81" actId="692"/>
          <ac:picMkLst>
            <pc:docMk/>
            <pc:sldMk cId="1496802831" sldId="295"/>
            <ac:picMk id="7" creationId="{D045B4ED-B63E-40F1-8162-8B36F9531EB2}"/>
          </ac:picMkLst>
        </pc:picChg>
        <pc:picChg chg="mod">
          <ac:chgData name="Basic, Adriana (Curriculum Support)" userId="ffdbb911-2bc8-42d4-8e6b-e570f363887a" providerId="ADAL" clId="{C1AF4462-A619-4794-B74A-89E562114802}" dt="2022-01-28T03:25:52.071" v="75" actId="692"/>
          <ac:picMkLst>
            <pc:docMk/>
            <pc:sldMk cId="1496802831" sldId="295"/>
            <ac:picMk id="9" creationId="{BE388005-4FE5-4CD2-AFF9-44D9AC387FF2}"/>
          </ac:picMkLst>
        </pc:picChg>
        <pc:picChg chg="mod">
          <ac:chgData name="Basic, Adriana (Curriculum Support)" userId="ffdbb911-2bc8-42d4-8e6b-e570f363887a" providerId="ADAL" clId="{C1AF4462-A619-4794-B74A-89E562114802}" dt="2022-01-28T03:26:02.040" v="78" actId="692"/>
          <ac:picMkLst>
            <pc:docMk/>
            <pc:sldMk cId="1496802831" sldId="295"/>
            <ac:picMk id="11" creationId="{C4532E6F-5A87-4880-B831-0664BF6A5FB3}"/>
          </ac:picMkLst>
        </pc:picChg>
        <pc:picChg chg="mod">
          <ac:chgData name="Basic, Adriana (Curriculum Support)" userId="ffdbb911-2bc8-42d4-8e6b-e570f363887a" providerId="ADAL" clId="{C1AF4462-A619-4794-B74A-89E562114802}" dt="2022-01-28T03:25:13.368" v="71" actId="408"/>
          <ac:picMkLst>
            <pc:docMk/>
            <pc:sldMk cId="1496802831" sldId="295"/>
            <ac:picMk id="13" creationId="{E46B932C-2FD0-49B5-B125-313C642E4D3D}"/>
          </ac:picMkLst>
        </pc:picChg>
      </pc:sldChg>
      <pc:sldChg chg="modSp mod modAnim">
        <pc:chgData name="Basic, Adriana (Curriculum Support)" userId="ffdbb911-2bc8-42d4-8e6b-e570f363887a" providerId="ADAL" clId="{C1AF4462-A619-4794-B74A-89E562114802}" dt="2022-01-28T03:34:01.641" v="129" actId="1076"/>
        <pc:sldMkLst>
          <pc:docMk/>
          <pc:sldMk cId="3166168507" sldId="299"/>
        </pc:sldMkLst>
        <pc:picChg chg="mod">
          <ac:chgData name="Basic, Adriana (Curriculum Support)" userId="ffdbb911-2bc8-42d4-8e6b-e570f363887a" providerId="ADAL" clId="{C1AF4462-A619-4794-B74A-89E562114802}" dt="2022-01-28T03:33:22.351" v="127" actId="554"/>
          <ac:picMkLst>
            <pc:docMk/>
            <pc:sldMk cId="3166168507" sldId="299"/>
            <ac:picMk id="5" creationId="{BFF8CA51-204E-453F-9B71-50C5597B5C44}"/>
          </ac:picMkLst>
        </pc:picChg>
        <pc:picChg chg="mod">
          <ac:chgData name="Basic, Adriana (Curriculum Support)" userId="ffdbb911-2bc8-42d4-8e6b-e570f363887a" providerId="ADAL" clId="{C1AF4462-A619-4794-B74A-89E562114802}" dt="2022-01-28T03:34:01.641" v="129" actId="1076"/>
          <ac:picMkLst>
            <pc:docMk/>
            <pc:sldMk cId="3166168507" sldId="299"/>
            <ac:picMk id="6" creationId="{B9030EBE-8CB1-4A7A-A60C-F651795B4A4C}"/>
          </ac:picMkLst>
        </pc:picChg>
        <pc:picChg chg="mod">
          <ac:chgData name="Basic, Adriana (Curriculum Support)" userId="ffdbb911-2bc8-42d4-8e6b-e570f363887a" providerId="ADAL" clId="{C1AF4462-A619-4794-B74A-89E562114802}" dt="2022-01-28T03:33:22.351" v="127" actId="554"/>
          <ac:picMkLst>
            <pc:docMk/>
            <pc:sldMk cId="3166168507" sldId="299"/>
            <ac:picMk id="8" creationId="{BEE3F4E8-75D1-4B1D-8EAD-66CCF1C7586B}"/>
          </ac:picMkLst>
        </pc:picChg>
        <pc:picChg chg="mod">
          <ac:chgData name="Basic, Adriana (Curriculum Support)" userId="ffdbb911-2bc8-42d4-8e6b-e570f363887a" providerId="ADAL" clId="{C1AF4462-A619-4794-B74A-89E562114802}" dt="2022-01-28T03:32:47.764" v="125" actId="1076"/>
          <ac:picMkLst>
            <pc:docMk/>
            <pc:sldMk cId="3166168507" sldId="299"/>
            <ac:picMk id="10" creationId="{9106E119-E646-45EB-AE5B-D56A17A7BDBD}"/>
          </ac:picMkLst>
        </pc:picChg>
        <pc:picChg chg="mod">
          <ac:chgData name="Basic, Adriana (Curriculum Support)" userId="ffdbb911-2bc8-42d4-8e6b-e570f363887a" providerId="ADAL" clId="{C1AF4462-A619-4794-B74A-89E562114802}" dt="2022-01-28T03:31:10.309" v="110" actId="692"/>
          <ac:picMkLst>
            <pc:docMk/>
            <pc:sldMk cId="3166168507" sldId="299"/>
            <ac:picMk id="14" creationId="{AB03E3E9-7F0C-4DC5-A22D-16AB95D4229B}"/>
          </ac:picMkLst>
        </pc:picChg>
        <pc:picChg chg="mod">
          <ac:chgData name="Basic, Adriana (Curriculum Support)" userId="ffdbb911-2bc8-42d4-8e6b-e570f363887a" providerId="ADAL" clId="{C1AF4462-A619-4794-B74A-89E562114802}" dt="2022-01-28T03:33:22.351" v="127" actId="554"/>
          <ac:picMkLst>
            <pc:docMk/>
            <pc:sldMk cId="3166168507" sldId="299"/>
            <ac:picMk id="16" creationId="{584EECE5-DA27-490E-8E23-33AE8263935E}"/>
          </ac:picMkLst>
        </pc:picChg>
        <pc:picChg chg="mod">
          <ac:chgData name="Basic, Adriana (Curriculum Support)" userId="ffdbb911-2bc8-42d4-8e6b-e570f363887a" providerId="ADAL" clId="{C1AF4462-A619-4794-B74A-89E562114802}" dt="2022-01-28T03:32:36.596" v="122" actId="1076"/>
          <ac:picMkLst>
            <pc:docMk/>
            <pc:sldMk cId="3166168507" sldId="299"/>
            <ac:picMk id="18" creationId="{21F3FE7A-0FE8-4850-B9CD-67B08A3243C1}"/>
          </ac:picMkLst>
        </pc:picChg>
        <pc:picChg chg="mod">
          <ac:chgData name="Basic, Adriana (Curriculum Support)" userId="ffdbb911-2bc8-42d4-8e6b-e570f363887a" providerId="ADAL" clId="{C1AF4462-A619-4794-B74A-89E562114802}" dt="2022-01-28T03:31:15.509" v="113" actId="692"/>
          <ac:picMkLst>
            <pc:docMk/>
            <pc:sldMk cId="3166168507" sldId="299"/>
            <ac:picMk id="22" creationId="{EAC05873-7217-4C66-96C0-AD606F28D36E}"/>
          </ac:picMkLst>
        </pc:picChg>
      </pc:sldChg>
      <pc:sldChg chg="modSp mod modAnim">
        <pc:chgData name="Basic, Adriana (Curriculum Support)" userId="ffdbb911-2bc8-42d4-8e6b-e570f363887a" providerId="ADAL" clId="{C1AF4462-A619-4794-B74A-89E562114802}" dt="2022-01-28T03:17:32.587" v="49" actId="14100"/>
        <pc:sldMkLst>
          <pc:docMk/>
          <pc:sldMk cId="4262956032" sldId="300"/>
        </pc:sldMkLst>
        <pc:spChg chg="mod">
          <ac:chgData name="Basic, Adriana (Curriculum Support)" userId="ffdbb911-2bc8-42d4-8e6b-e570f363887a" providerId="ADAL" clId="{C1AF4462-A619-4794-B74A-89E562114802}" dt="2022-01-28T03:17:32.587" v="49" actId="14100"/>
          <ac:spMkLst>
            <pc:docMk/>
            <pc:sldMk cId="4262956032" sldId="300"/>
            <ac:spMk id="2" creationId="{D04B11CB-A4AA-4BB3-AE5A-874E462C0F69}"/>
          </ac:spMkLst>
        </pc:spChg>
        <pc:spChg chg="mod">
          <ac:chgData name="Basic, Adriana (Curriculum Support)" userId="ffdbb911-2bc8-42d4-8e6b-e570f363887a" providerId="ADAL" clId="{C1AF4462-A619-4794-B74A-89E562114802}" dt="2022-01-28T03:16:38.746" v="45" actId="2710"/>
          <ac:spMkLst>
            <pc:docMk/>
            <pc:sldMk cId="4262956032" sldId="300"/>
            <ac:spMk id="3" creationId="{AB9BDBB3-B0CB-4293-95C9-DF9D3FA6EE67}"/>
          </ac:spMkLst>
        </pc:spChg>
        <pc:picChg chg="mod">
          <ac:chgData name="Basic, Adriana (Curriculum Support)" userId="ffdbb911-2bc8-42d4-8e6b-e570f363887a" providerId="ADAL" clId="{C1AF4462-A619-4794-B74A-89E562114802}" dt="2022-01-28T03:17:03.771" v="48" actId="1076"/>
          <ac:picMkLst>
            <pc:docMk/>
            <pc:sldMk cId="4262956032" sldId="300"/>
            <ac:picMk id="5" creationId="{0F677D88-1D2D-418A-9F07-F3E82070E492}"/>
          </ac:picMkLst>
        </pc:picChg>
      </pc:sldChg>
      <pc:sldChg chg="modSp mod modAnim">
        <pc:chgData name="Basic, Adriana (Curriculum Support)" userId="ffdbb911-2bc8-42d4-8e6b-e570f363887a" providerId="ADAL" clId="{C1AF4462-A619-4794-B74A-89E562114802}" dt="2022-01-28T03:13:21.121" v="24" actId="1076"/>
        <pc:sldMkLst>
          <pc:docMk/>
          <pc:sldMk cId="3222652010" sldId="301"/>
        </pc:sldMkLst>
        <pc:picChg chg="mod">
          <ac:chgData name="Basic, Adriana (Curriculum Support)" userId="ffdbb911-2bc8-42d4-8e6b-e570f363887a" providerId="ADAL" clId="{C1AF4462-A619-4794-B74A-89E562114802}" dt="2022-01-28T03:13:21.121" v="24" actId="1076"/>
          <ac:picMkLst>
            <pc:docMk/>
            <pc:sldMk cId="3222652010" sldId="301"/>
            <ac:picMk id="4" creationId="{D0315383-FF53-4068-A4DB-ACA2E6F39425}"/>
          </ac:picMkLst>
        </pc:picChg>
      </pc:sldChg>
    </pc:docChg>
  </pc:docChgLst>
  <pc:docChgLst>
    <pc:chgData name="Leary, Nicole (Curriculum Support)" userId="01b25bfb-c137-4a94-ade9-ed5cf1ed147c" providerId="ADAL" clId="{F96F9276-9B97-4DBA-A7E0-8380F079907E}"/>
    <pc:docChg chg="undo custSel addSld delSld modSld sldOrd addMainMaster">
      <pc:chgData name="Leary, Nicole (Curriculum Support)" userId="01b25bfb-c137-4a94-ade9-ed5cf1ed147c" providerId="ADAL" clId="{F96F9276-9B97-4DBA-A7E0-8380F079907E}" dt="2022-02-01T00:33:02.898" v="5363"/>
      <pc:docMkLst>
        <pc:docMk/>
      </pc:docMkLst>
      <pc:sldChg chg="modSp mod modAnim modNotesTx">
        <pc:chgData name="Leary, Nicole (Curriculum Support)" userId="01b25bfb-c137-4a94-ade9-ed5cf1ed147c" providerId="ADAL" clId="{F96F9276-9B97-4DBA-A7E0-8380F079907E}" dt="2022-01-28T01:12:36.357" v="5078"/>
        <pc:sldMkLst>
          <pc:docMk/>
          <pc:sldMk cId="3641841233" sldId="268"/>
        </pc:sldMkLst>
        <pc:spChg chg="mod">
          <ac:chgData name="Leary, Nicole (Curriculum Support)" userId="01b25bfb-c137-4a94-ade9-ed5cf1ed147c" providerId="ADAL" clId="{F96F9276-9B97-4DBA-A7E0-8380F079907E}" dt="2022-01-26T05:52:46.940" v="10" actId="20577"/>
          <ac:spMkLst>
            <pc:docMk/>
            <pc:sldMk cId="3641841233" sldId="268"/>
            <ac:spMk id="2" creationId="{E16E19A7-28C1-4456-AA1B-10100DF6CF0C}"/>
          </ac:spMkLst>
        </pc:spChg>
        <pc:spChg chg="mod">
          <ac:chgData name="Leary, Nicole (Curriculum Support)" userId="01b25bfb-c137-4a94-ade9-ed5cf1ed147c" providerId="ADAL" clId="{F96F9276-9B97-4DBA-A7E0-8380F079907E}" dt="2022-01-26T05:53:23.494" v="79" actId="20577"/>
          <ac:spMkLst>
            <pc:docMk/>
            <pc:sldMk cId="3641841233" sldId="268"/>
            <ac:spMk id="3" creationId="{4CD1DB66-0417-403D-8A90-5058DCCE5EB7}"/>
          </ac:spMkLst>
        </pc:spChg>
        <pc:spChg chg="mod">
          <ac:chgData name="Leary, Nicole (Curriculum Support)" userId="01b25bfb-c137-4a94-ade9-ed5cf1ed147c" providerId="ADAL" clId="{F96F9276-9B97-4DBA-A7E0-8380F079907E}" dt="2022-01-26T05:52:53.965" v="17" actId="20577"/>
          <ac:spMkLst>
            <pc:docMk/>
            <pc:sldMk cId="3641841233" sldId="268"/>
            <ac:spMk id="4" creationId="{D0697118-CD2B-4676-8ECA-E66DE8A5AE4A}"/>
          </ac:spMkLst>
        </pc:spChg>
        <pc:picChg chg="mod">
          <ac:chgData name="Leary, Nicole (Curriculum Support)" userId="01b25bfb-c137-4a94-ade9-ed5cf1ed147c" providerId="ADAL" clId="{F96F9276-9B97-4DBA-A7E0-8380F079907E}" dt="2022-01-28T01:12:29.637" v="5077" actId="1076"/>
          <ac:picMkLst>
            <pc:docMk/>
            <pc:sldMk cId="3641841233" sldId="268"/>
            <ac:picMk id="5" creationId="{0F3F4986-F81B-40D9-B535-8B28B182996B}"/>
          </ac:picMkLst>
        </pc:picChg>
      </pc:sldChg>
      <pc:sldChg chg="modSp mod modAnim">
        <pc:chgData name="Leary, Nicole (Curriculum Support)" userId="01b25bfb-c137-4a94-ade9-ed5cf1ed147c" providerId="ADAL" clId="{F96F9276-9B97-4DBA-A7E0-8380F079907E}" dt="2022-01-28T01:16:03.848" v="5082"/>
        <pc:sldMkLst>
          <pc:docMk/>
          <pc:sldMk cId="1379353518" sldId="269"/>
        </pc:sldMkLst>
        <pc:spChg chg="mod">
          <ac:chgData name="Leary, Nicole (Curriculum Support)" userId="01b25bfb-c137-4a94-ade9-ed5cf1ed147c" providerId="ADAL" clId="{F96F9276-9B97-4DBA-A7E0-8380F079907E}" dt="2022-01-26T21:56:25.733" v="92" actId="20577"/>
          <ac:spMkLst>
            <pc:docMk/>
            <pc:sldMk cId="1379353518" sldId="269"/>
            <ac:spMk id="2" creationId="{D04B11CB-A4AA-4BB3-AE5A-874E462C0F69}"/>
          </ac:spMkLst>
        </pc:spChg>
        <pc:spChg chg="mod">
          <ac:chgData name="Leary, Nicole (Curriculum Support)" userId="01b25bfb-c137-4a94-ade9-ed5cf1ed147c" providerId="ADAL" clId="{F96F9276-9B97-4DBA-A7E0-8380F079907E}" dt="2022-01-26T21:59:11.715" v="108" actId="20577"/>
          <ac:spMkLst>
            <pc:docMk/>
            <pc:sldMk cId="1379353518" sldId="269"/>
            <ac:spMk id="3" creationId="{AB9BDBB3-B0CB-4293-95C9-DF9D3FA6EE67}"/>
          </ac:spMkLst>
        </pc:spChg>
        <pc:picChg chg="mod">
          <ac:chgData name="Leary, Nicole (Curriculum Support)" userId="01b25bfb-c137-4a94-ade9-ed5cf1ed147c" providerId="ADAL" clId="{F96F9276-9B97-4DBA-A7E0-8380F079907E}" dt="2022-01-28T01:15:28.114" v="5081" actId="1076"/>
          <ac:picMkLst>
            <pc:docMk/>
            <pc:sldMk cId="1379353518" sldId="269"/>
            <ac:picMk id="4" creationId="{AF254BB8-5F0A-466C-B714-9343600872E9}"/>
          </ac:picMkLst>
        </pc:picChg>
      </pc:sldChg>
      <pc:sldChg chg="addSp delSp modSp del mod ord">
        <pc:chgData name="Leary, Nicole (Curriculum Support)" userId="01b25bfb-c137-4a94-ade9-ed5cf1ed147c" providerId="ADAL" clId="{F96F9276-9B97-4DBA-A7E0-8380F079907E}" dt="2022-01-27T00:27:07.526" v="1479" actId="2696"/>
        <pc:sldMkLst>
          <pc:docMk/>
          <pc:sldMk cId="3445766138" sldId="270"/>
        </pc:sldMkLst>
        <pc:spChg chg="mod">
          <ac:chgData name="Leary, Nicole (Curriculum Support)" userId="01b25bfb-c137-4a94-ade9-ed5cf1ed147c" providerId="ADAL" clId="{F96F9276-9B97-4DBA-A7E0-8380F079907E}" dt="2022-01-26T23:54:38.955" v="830" actId="5793"/>
          <ac:spMkLst>
            <pc:docMk/>
            <pc:sldMk cId="3445766138" sldId="270"/>
            <ac:spMk id="2" creationId="{A5EABB93-1410-4813-80B6-01243FE95EC2}"/>
          </ac:spMkLst>
        </pc:spChg>
        <pc:spChg chg="mod">
          <ac:chgData name="Leary, Nicole (Curriculum Support)" userId="01b25bfb-c137-4a94-ade9-ed5cf1ed147c" providerId="ADAL" clId="{F96F9276-9B97-4DBA-A7E0-8380F079907E}" dt="2022-01-27T00:26:25.463" v="1475" actId="1076"/>
          <ac:spMkLst>
            <pc:docMk/>
            <pc:sldMk cId="3445766138" sldId="270"/>
            <ac:spMk id="3" creationId="{3B51465D-CE83-4C25-82D1-FC9478E77337}"/>
          </ac:spMkLst>
        </pc:spChg>
        <pc:spChg chg="add del">
          <ac:chgData name="Leary, Nicole (Curriculum Support)" userId="01b25bfb-c137-4a94-ade9-ed5cf1ed147c" providerId="ADAL" clId="{F96F9276-9B97-4DBA-A7E0-8380F079907E}" dt="2022-01-27T00:26:48.226" v="1477" actId="22"/>
          <ac:spMkLst>
            <pc:docMk/>
            <pc:sldMk cId="3445766138" sldId="270"/>
            <ac:spMk id="5" creationId="{80130DF1-23F5-4B3A-A29B-505F57CA1F94}"/>
          </ac:spMkLst>
        </pc:spChg>
      </pc:sldChg>
      <pc:sldChg chg="del">
        <pc:chgData name="Leary, Nicole (Curriculum Support)" userId="01b25bfb-c137-4a94-ade9-ed5cf1ed147c" providerId="ADAL" clId="{F96F9276-9B97-4DBA-A7E0-8380F079907E}" dt="2022-01-27T00:22:02.272" v="1402" actId="2696"/>
        <pc:sldMkLst>
          <pc:docMk/>
          <pc:sldMk cId="1447815874" sldId="271"/>
        </pc:sldMkLst>
      </pc:sldChg>
      <pc:sldChg chg="addSp delSp modSp mod modAnim">
        <pc:chgData name="Leary, Nicole (Curriculum Support)" userId="01b25bfb-c137-4a94-ade9-ed5cf1ed147c" providerId="ADAL" clId="{F96F9276-9B97-4DBA-A7E0-8380F079907E}" dt="2022-01-28T02:15:56.488" v="5271"/>
        <pc:sldMkLst>
          <pc:docMk/>
          <pc:sldMk cId="1111284817" sldId="272"/>
        </pc:sldMkLst>
        <pc:spChg chg="mod">
          <ac:chgData name="Leary, Nicole (Curriculum Support)" userId="01b25bfb-c137-4a94-ade9-ed5cf1ed147c" providerId="ADAL" clId="{F96F9276-9B97-4DBA-A7E0-8380F079907E}" dt="2022-01-27T03:06:06.497" v="1933" actId="114"/>
          <ac:spMkLst>
            <pc:docMk/>
            <pc:sldMk cId="1111284817" sldId="272"/>
            <ac:spMk id="2" creationId="{21A4D22F-EE60-41C0-9B74-EF714B7EF561}"/>
          </ac:spMkLst>
        </pc:spChg>
        <pc:spChg chg="del">
          <ac:chgData name="Leary, Nicole (Curriculum Support)" userId="01b25bfb-c137-4a94-ade9-ed5cf1ed147c" providerId="ADAL" clId="{F96F9276-9B97-4DBA-A7E0-8380F079907E}" dt="2022-01-27T00:22:13.091" v="1403" actId="931"/>
          <ac:spMkLst>
            <pc:docMk/>
            <pc:sldMk cId="1111284817" sldId="272"/>
            <ac:spMk id="3" creationId="{59422AE6-78B6-4129-82FF-F0A68E41D9CF}"/>
          </ac:spMkLst>
        </pc:spChg>
        <pc:spChg chg="add mod">
          <ac:chgData name="Leary, Nicole (Curriculum Support)" userId="01b25bfb-c137-4a94-ade9-ed5cf1ed147c" providerId="ADAL" clId="{F96F9276-9B97-4DBA-A7E0-8380F079907E}" dt="2022-01-28T00:14:23.723" v="4265" actId="20577"/>
          <ac:spMkLst>
            <pc:docMk/>
            <pc:sldMk cId="1111284817" sldId="272"/>
            <ac:spMk id="3" creationId="{C5E85C98-F701-4B31-A367-C471D73B255A}"/>
          </ac:spMkLst>
        </pc:spChg>
        <pc:spChg chg="del">
          <ac:chgData name="Leary, Nicole (Curriculum Support)" userId="01b25bfb-c137-4a94-ade9-ed5cf1ed147c" providerId="ADAL" clId="{F96F9276-9B97-4DBA-A7E0-8380F079907E}" dt="2022-01-27T03:21:04.618" v="2332" actId="478"/>
          <ac:spMkLst>
            <pc:docMk/>
            <pc:sldMk cId="1111284817" sldId="272"/>
            <ac:spMk id="4" creationId="{50370663-336A-4A06-9659-F593D7CE70F7}"/>
          </ac:spMkLst>
        </pc:spChg>
        <pc:spChg chg="add mod">
          <ac:chgData name="Leary, Nicole (Curriculum Support)" userId="01b25bfb-c137-4a94-ade9-ed5cf1ed147c" providerId="ADAL" clId="{F96F9276-9B97-4DBA-A7E0-8380F079907E}" dt="2022-01-27T03:50:56.641" v="2415" actId="20577"/>
          <ac:spMkLst>
            <pc:docMk/>
            <pc:sldMk cId="1111284817" sldId="272"/>
            <ac:spMk id="7" creationId="{792E7A70-8B86-43A6-9B6F-4E4FEDACA9AC}"/>
          </ac:spMkLst>
        </pc:spChg>
        <pc:spChg chg="add del mod">
          <ac:chgData name="Leary, Nicole (Curriculum Support)" userId="01b25bfb-c137-4a94-ade9-ed5cf1ed147c" providerId="ADAL" clId="{F96F9276-9B97-4DBA-A7E0-8380F079907E}" dt="2022-01-27T03:20:59.317" v="2331" actId="478"/>
          <ac:spMkLst>
            <pc:docMk/>
            <pc:sldMk cId="1111284817" sldId="272"/>
            <ac:spMk id="8" creationId="{FBB32FDA-94CC-4873-BC5E-DE2B8EB9C2F0}"/>
          </ac:spMkLst>
        </pc:spChg>
        <pc:picChg chg="mod">
          <ac:chgData name="Leary, Nicole (Curriculum Support)" userId="01b25bfb-c137-4a94-ade9-ed5cf1ed147c" providerId="ADAL" clId="{F96F9276-9B97-4DBA-A7E0-8380F079907E}" dt="2022-01-28T02:15:08.418" v="5270" actId="1076"/>
          <ac:picMkLst>
            <pc:docMk/>
            <pc:sldMk cId="1111284817" sldId="272"/>
            <ac:picMk id="4" creationId="{2E2752D0-0F19-4384-BD1A-CDC1A4275165}"/>
          </ac:picMkLst>
        </pc:picChg>
        <pc:picChg chg="add del mod">
          <ac:chgData name="Leary, Nicole (Curriculum Support)" userId="01b25bfb-c137-4a94-ade9-ed5cf1ed147c" providerId="ADAL" clId="{F96F9276-9B97-4DBA-A7E0-8380F079907E}" dt="2022-01-27T03:21:10.667" v="2333" actId="1076"/>
          <ac:picMkLst>
            <pc:docMk/>
            <pc:sldMk cId="1111284817" sldId="272"/>
            <ac:picMk id="6" creationId="{FF9EC89B-A28D-453A-BC2D-E8DE451CEB75}"/>
          </ac:picMkLst>
        </pc:picChg>
      </pc:sldChg>
      <pc:sldChg chg="del">
        <pc:chgData name="Leary, Nicole (Curriculum Support)" userId="01b25bfb-c137-4a94-ade9-ed5cf1ed147c" providerId="ADAL" clId="{F96F9276-9B97-4DBA-A7E0-8380F079907E}" dt="2022-01-27T03:51:18.223" v="2416" actId="2696"/>
        <pc:sldMkLst>
          <pc:docMk/>
          <pc:sldMk cId="3277572930" sldId="273"/>
        </pc:sldMkLst>
      </pc:sldChg>
      <pc:sldChg chg="del">
        <pc:chgData name="Leary, Nicole (Curriculum Support)" userId="01b25bfb-c137-4a94-ade9-ed5cf1ed147c" providerId="ADAL" clId="{F96F9276-9B97-4DBA-A7E0-8380F079907E}" dt="2022-01-27T03:51:22.188" v="2417" actId="2696"/>
        <pc:sldMkLst>
          <pc:docMk/>
          <pc:sldMk cId="1058400047" sldId="274"/>
        </pc:sldMkLst>
      </pc:sldChg>
      <pc:sldChg chg="del">
        <pc:chgData name="Leary, Nicole (Curriculum Support)" userId="01b25bfb-c137-4a94-ade9-ed5cf1ed147c" providerId="ADAL" clId="{F96F9276-9B97-4DBA-A7E0-8380F079907E}" dt="2022-01-27T03:51:25.061" v="2418" actId="2696"/>
        <pc:sldMkLst>
          <pc:docMk/>
          <pc:sldMk cId="2030106718" sldId="275"/>
        </pc:sldMkLst>
      </pc:sldChg>
      <pc:sldChg chg="del">
        <pc:chgData name="Leary, Nicole (Curriculum Support)" userId="01b25bfb-c137-4a94-ade9-ed5cf1ed147c" providerId="ADAL" clId="{F96F9276-9B97-4DBA-A7E0-8380F079907E}" dt="2022-01-27T03:51:29.695" v="2419" actId="2696"/>
        <pc:sldMkLst>
          <pc:docMk/>
          <pc:sldMk cId="1661203306" sldId="276"/>
        </pc:sldMkLst>
      </pc:sldChg>
      <pc:sldChg chg="del">
        <pc:chgData name="Leary, Nicole (Curriculum Support)" userId="01b25bfb-c137-4a94-ade9-ed5cf1ed147c" providerId="ADAL" clId="{F96F9276-9B97-4DBA-A7E0-8380F079907E}" dt="2022-01-27T03:51:32.067" v="2420" actId="2696"/>
        <pc:sldMkLst>
          <pc:docMk/>
          <pc:sldMk cId="3372526462" sldId="277"/>
        </pc:sldMkLst>
      </pc:sldChg>
      <pc:sldChg chg="del">
        <pc:chgData name="Leary, Nicole (Curriculum Support)" userId="01b25bfb-c137-4a94-ade9-ed5cf1ed147c" providerId="ADAL" clId="{F96F9276-9B97-4DBA-A7E0-8380F079907E}" dt="2022-01-27T03:51:35.264" v="2421" actId="2696"/>
        <pc:sldMkLst>
          <pc:docMk/>
          <pc:sldMk cId="2764012691" sldId="278"/>
        </pc:sldMkLst>
      </pc:sldChg>
      <pc:sldChg chg="del">
        <pc:chgData name="Leary, Nicole (Curriculum Support)" userId="01b25bfb-c137-4a94-ade9-ed5cf1ed147c" providerId="ADAL" clId="{F96F9276-9B97-4DBA-A7E0-8380F079907E}" dt="2022-01-27T03:51:38.432" v="2422" actId="2696"/>
        <pc:sldMkLst>
          <pc:docMk/>
          <pc:sldMk cId="192072529" sldId="279"/>
        </pc:sldMkLst>
      </pc:sldChg>
      <pc:sldChg chg="del">
        <pc:chgData name="Leary, Nicole (Curriculum Support)" userId="01b25bfb-c137-4a94-ade9-ed5cf1ed147c" providerId="ADAL" clId="{F96F9276-9B97-4DBA-A7E0-8380F079907E}" dt="2022-01-27T03:51:41.386" v="2423" actId="2696"/>
        <pc:sldMkLst>
          <pc:docMk/>
          <pc:sldMk cId="9858820" sldId="280"/>
        </pc:sldMkLst>
      </pc:sldChg>
      <pc:sldChg chg="del">
        <pc:chgData name="Leary, Nicole (Curriculum Support)" userId="01b25bfb-c137-4a94-ade9-ed5cf1ed147c" providerId="ADAL" clId="{F96F9276-9B97-4DBA-A7E0-8380F079907E}" dt="2022-01-27T03:51:44.498" v="2424" actId="2696"/>
        <pc:sldMkLst>
          <pc:docMk/>
          <pc:sldMk cId="556791524" sldId="281"/>
        </pc:sldMkLst>
      </pc:sldChg>
      <pc:sldChg chg="del">
        <pc:chgData name="Leary, Nicole (Curriculum Support)" userId="01b25bfb-c137-4a94-ade9-ed5cf1ed147c" providerId="ADAL" clId="{F96F9276-9B97-4DBA-A7E0-8380F079907E}" dt="2022-01-27T00:41:45.324" v="1713" actId="2696"/>
        <pc:sldMkLst>
          <pc:docMk/>
          <pc:sldMk cId="949889065" sldId="282"/>
        </pc:sldMkLst>
      </pc:sldChg>
      <pc:sldChg chg="delSp modSp mod delAnim modAnim">
        <pc:chgData name="Leary, Nicole (Curriculum Support)" userId="01b25bfb-c137-4a94-ade9-ed5cf1ed147c" providerId="ADAL" clId="{F96F9276-9B97-4DBA-A7E0-8380F079907E}" dt="2022-01-28T02:42:03.285" v="5279"/>
        <pc:sldMkLst>
          <pc:docMk/>
          <pc:sldMk cId="2267462658" sldId="283"/>
        </pc:sldMkLst>
        <pc:picChg chg="del mod">
          <ac:chgData name="Leary, Nicole (Curriculum Support)" userId="01b25bfb-c137-4a94-ade9-ed5cf1ed147c" providerId="ADAL" clId="{F96F9276-9B97-4DBA-A7E0-8380F079907E}" dt="2022-01-28T02:40:48.407" v="5277" actId="21"/>
          <ac:picMkLst>
            <pc:docMk/>
            <pc:sldMk cId="2267462658" sldId="283"/>
            <ac:picMk id="2" creationId="{C1FAF0DE-7FFC-4F00-A31C-9A2EFA617025}"/>
          </ac:picMkLst>
        </pc:picChg>
        <pc:picChg chg="mod">
          <ac:chgData name="Leary, Nicole (Curriculum Support)" userId="01b25bfb-c137-4a94-ade9-ed5cf1ed147c" providerId="ADAL" clId="{F96F9276-9B97-4DBA-A7E0-8380F079907E}" dt="2022-01-28T02:41:52.686" v="5278" actId="1076"/>
          <ac:picMkLst>
            <pc:docMk/>
            <pc:sldMk cId="2267462658" sldId="283"/>
            <ac:picMk id="3" creationId="{D11F2310-3176-46A4-8E88-4C6D2BAA0A19}"/>
          </ac:picMkLst>
        </pc:picChg>
      </pc:sldChg>
      <pc:sldChg chg="modSp mod">
        <pc:chgData name="Leary, Nicole (Curriculum Support)" userId="01b25bfb-c137-4a94-ade9-ed5cf1ed147c" providerId="ADAL" clId="{F96F9276-9B97-4DBA-A7E0-8380F079907E}" dt="2022-01-27T23:14:32.605" v="3000" actId="20577"/>
        <pc:sldMkLst>
          <pc:docMk/>
          <pc:sldMk cId="1206063152" sldId="284"/>
        </pc:sldMkLst>
        <pc:spChg chg="mod">
          <ac:chgData name="Leary, Nicole (Curriculum Support)" userId="01b25bfb-c137-4a94-ade9-ed5cf1ed147c" providerId="ADAL" clId="{F96F9276-9B97-4DBA-A7E0-8380F079907E}" dt="2022-01-27T23:14:32.605" v="3000" actId="20577"/>
          <ac:spMkLst>
            <pc:docMk/>
            <pc:sldMk cId="1206063152" sldId="284"/>
            <ac:spMk id="2" creationId="{3E3E0B8D-0A25-48DC-803A-5C3BA21C471A}"/>
          </ac:spMkLst>
        </pc:spChg>
      </pc:sldChg>
      <pc:sldChg chg="modSp add mod modAnim addCm modCm">
        <pc:chgData name="Leary, Nicole (Curriculum Support)" userId="01b25bfb-c137-4a94-ade9-ed5cf1ed147c" providerId="ADAL" clId="{F96F9276-9B97-4DBA-A7E0-8380F079907E}" dt="2022-01-28T01:20:49.852" v="5124"/>
        <pc:sldMkLst>
          <pc:docMk/>
          <pc:sldMk cId="2565409452" sldId="285"/>
        </pc:sldMkLst>
        <pc:spChg chg="mod">
          <ac:chgData name="Leary, Nicole (Curriculum Support)" userId="01b25bfb-c137-4a94-ade9-ed5cf1ed147c" providerId="ADAL" clId="{F96F9276-9B97-4DBA-A7E0-8380F079907E}" dt="2022-01-26T21:59:51.434" v="146" actId="20577"/>
          <ac:spMkLst>
            <pc:docMk/>
            <pc:sldMk cId="2565409452" sldId="285"/>
            <ac:spMk id="2" creationId="{D04B11CB-A4AA-4BB3-AE5A-874E462C0F69}"/>
          </ac:spMkLst>
        </pc:spChg>
        <pc:spChg chg="mod">
          <ac:chgData name="Leary, Nicole (Curriculum Support)" userId="01b25bfb-c137-4a94-ade9-ed5cf1ed147c" providerId="ADAL" clId="{F96F9276-9B97-4DBA-A7E0-8380F079907E}" dt="2022-01-28T01:17:24.654" v="5117" actId="20577"/>
          <ac:spMkLst>
            <pc:docMk/>
            <pc:sldMk cId="2565409452" sldId="285"/>
            <ac:spMk id="3" creationId="{AB9BDBB3-B0CB-4293-95C9-DF9D3FA6EE67}"/>
          </ac:spMkLst>
        </pc:spChg>
        <pc:picChg chg="mod">
          <ac:chgData name="Leary, Nicole (Curriculum Support)" userId="01b25bfb-c137-4a94-ade9-ed5cf1ed147c" providerId="ADAL" clId="{F96F9276-9B97-4DBA-A7E0-8380F079907E}" dt="2022-01-28T01:20:15.922" v="5123" actId="1076"/>
          <ac:picMkLst>
            <pc:docMk/>
            <pc:sldMk cId="2565409452" sldId="285"/>
            <ac:picMk id="4" creationId="{2494F65D-53FE-4A0B-8D69-BECF7ABA1064}"/>
          </ac:picMkLst>
        </pc:picChg>
      </pc:sldChg>
      <pc:sldChg chg="modSp new mod modAnim">
        <pc:chgData name="Leary, Nicole (Curriculum Support)" userId="01b25bfb-c137-4a94-ade9-ed5cf1ed147c" providerId="ADAL" clId="{F96F9276-9B97-4DBA-A7E0-8380F079907E}" dt="2022-01-28T01:13:25.237" v="5080"/>
        <pc:sldMkLst>
          <pc:docMk/>
          <pc:sldMk cId="1350402343" sldId="286"/>
        </pc:sldMkLst>
        <pc:spChg chg="mod">
          <ac:chgData name="Leary, Nicole (Curriculum Support)" userId="01b25bfb-c137-4a94-ade9-ed5cf1ed147c" providerId="ADAL" clId="{F96F9276-9B97-4DBA-A7E0-8380F079907E}" dt="2022-01-26T22:01:03.855" v="177" actId="20577"/>
          <ac:spMkLst>
            <pc:docMk/>
            <pc:sldMk cId="1350402343" sldId="286"/>
            <ac:spMk id="2" creationId="{84A83E48-337E-4F56-A230-33B74955FD1D}"/>
          </ac:spMkLst>
        </pc:spChg>
        <pc:spChg chg="mod">
          <ac:chgData name="Leary, Nicole (Curriculum Support)" userId="01b25bfb-c137-4a94-ade9-ed5cf1ed147c" providerId="ADAL" clId="{F96F9276-9B97-4DBA-A7E0-8380F079907E}" dt="2022-01-28T00:20:38.549" v="4495" actId="20577"/>
          <ac:spMkLst>
            <pc:docMk/>
            <pc:sldMk cId="1350402343" sldId="286"/>
            <ac:spMk id="3" creationId="{6DFF6C45-EC09-4750-A4D2-A454BB435E86}"/>
          </ac:spMkLst>
        </pc:spChg>
        <pc:picChg chg="mod">
          <ac:chgData name="Leary, Nicole (Curriculum Support)" userId="01b25bfb-c137-4a94-ade9-ed5cf1ed147c" providerId="ADAL" clId="{F96F9276-9B97-4DBA-A7E0-8380F079907E}" dt="2022-01-28T01:13:02.443" v="5079" actId="1076"/>
          <ac:picMkLst>
            <pc:docMk/>
            <pc:sldMk cId="1350402343" sldId="286"/>
            <ac:picMk id="4" creationId="{100774D1-FC41-4B92-BB7F-A814170A810D}"/>
          </ac:picMkLst>
        </pc:picChg>
      </pc:sldChg>
      <pc:sldChg chg="modSp new del mod">
        <pc:chgData name="Leary, Nicole (Curriculum Support)" userId="01b25bfb-c137-4a94-ade9-ed5cf1ed147c" providerId="ADAL" clId="{F96F9276-9B97-4DBA-A7E0-8380F079907E}" dt="2022-01-26T22:41:12.206" v="746" actId="2696"/>
        <pc:sldMkLst>
          <pc:docMk/>
          <pc:sldMk cId="3081439271" sldId="287"/>
        </pc:sldMkLst>
        <pc:spChg chg="mod">
          <ac:chgData name="Leary, Nicole (Curriculum Support)" userId="01b25bfb-c137-4a94-ade9-ed5cf1ed147c" providerId="ADAL" clId="{F96F9276-9B97-4DBA-A7E0-8380F079907E}" dt="2022-01-26T22:03:55.763" v="240" actId="20577"/>
          <ac:spMkLst>
            <pc:docMk/>
            <pc:sldMk cId="3081439271" sldId="287"/>
            <ac:spMk id="2" creationId="{10B2D345-E187-435F-9C1B-9E7B417E412A}"/>
          </ac:spMkLst>
        </pc:spChg>
        <pc:spChg chg="mod">
          <ac:chgData name="Leary, Nicole (Curriculum Support)" userId="01b25bfb-c137-4a94-ade9-ed5cf1ed147c" providerId="ADAL" clId="{F96F9276-9B97-4DBA-A7E0-8380F079907E}" dt="2022-01-26T22:05:31.842" v="412" actId="5793"/>
          <ac:spMkLst>
            <pc:docMk/>
            <pc:sldMk cId="3081439271" sldId="287"/>
            <ac:spMk id="3" creationId="{8FC31A30-6218-4C6E-8B04-5FF20B45346F}"/>
          </ac:spMkLst>
        </pc:spChg>
      </pc:sldChg>
      <pc:sldChg chg="addSp delSp modSp new mod addCm modCm">
        <pc:chgData name="Leary, Nicole (Curriculum Support)" userId="01b25bfb-c137-4a94-ade9-ed5cf1ed147c" providerId="ADAL" clId="{F96F9276-9B97-4DBA-A7E0-8380F079907E}" dt="2022-01-27T23:10:47.312" v="2950"/>
        <pc:sldMkLst>
          <pc:docMk/>
          <pc:sldMk cId="1918646946" sldId="288"/>
        </pc:sldMkLst>
        <pc:spChg chg="mod">
          <ac:chgData name="Leary, Nicole (Curriculum Support)" userId="01b25bfb-c137-4a94-ade9-ed5cf1ed147c" providerId="ADAL" clId="{F96F9276-9B97-4DBA-A7E0-8380F079907E}" dt="2022-01-26T22:06:26.926" v="414"/>
          <ac:spMkLst>
            <pc:docMk/>
            <pc:sldMk cId="1918646946" sldId="288"/>
            <ac:spMk id="2" creationId="{40109714-C254-4AE9-AF19-5C9900050A80}"/>
          </ac:spMkLst>
        </pc:spChg>
        <pc:spChg chg="del">
          <ac:chgData name="Leary, Nicole (Curriculum Support)" userId="01b25bfb-c137-4a94-ade9-ed5cf1ed147c" providerId="ADAL" clId="{F96F9276-9B97-4DBA-A7E0-8380F079907E}" dt="2022-01-26T22:07:30.113" v="415" actId="3680"/>
          <ac:spMkLst>
            <pc:docMk/>
            <pc:sldMk cId="1918646946" sldId="288"/>
            <ac:spMk id="3" creationId="{FFB65608-0F46-4B65-9AFE-80E5A3468B9B}"/>
          </ac:spMkLst>
        </pc:spChg>
        <pc:graphicFrameChg chg="add mod ord modGraphic">
          <ac:chgData name="Leary, Nicole (Curriculum Support)" userId="01b25bfb-c137-4a94-ade9-ed5cf1ed147c" providerId="ADAL" clId="{F96F9276-9B97-4DBA-A7E0-8380F079907E}" dt="2022-01-26T22:40:58.258" v="745" actId="1076"/>
          <ac:graphicFrameMkLst>
            <pc:docMk/>
            <pc:sldMk cId="1918646946" sldId="288"/>
            <ac:graphicFrameMk id="4" creationId="{7D81C75B-0C7A-44A2-9F3B-529198718080}"/>
          </ac:graphicFrameMkLst>
        </pc:graphicFrameChg>
      </pc:sldChg>
      <pc:sldChg chg="modSp add mod ord modAnim addCm modCm">
        <pc:chgData name="Leary, Nicole (Curriculum Support)" userId="01b25bfb-c137-4a94-ade9-ed5cf1ed147c" providerId="ADAL" clId="{F96F9276-9B97-4DBA-A7E0-8380F079907E}" dt="2022-01-28T02:26:06.694" v="5276"/>
        <pc:sldMkLst>
          <pc:docMk/>
          <pc:sldMk cId="687902322" sldId="289"/>
        </pc:sldMkLst>
        <pc:graphicFrameChg chg="mod modGraphic">
          <ac:chgData name="Leary, Nicole (Curriculum Support)" userId="01b25bfb-c137-4a94-ade9-ed5cf1ed147c" providerId="ADAL" clId="{F96F9276-9B97-4DBA-A7E0-8380F079907E}" dt="2022-01-26T22:40:24.498" v="742" actId="2165"/>
          <ac:graphicFrameMkLst>
            <pc:docMk/>
            <pc:sldMk cId="687902322" sldId="289"/>
            <ac:graphicFrameMk id="4" creationId="{7D81C75B-0C7A-44A2-9F3B-529198718080}"/>
          </ac:graphicFrameMkLst>
        </pc:graphicFrameChg>
        <pc:picChg chg="mod">
          <ac:chgData name="Leary, Nicole (Curriculum Support)" userId="01b25bfb-c137-4a94-ade9-ed5cf1ed147c" providerId="ADAL" clId="{F96F9276-9B97-4DBA-A7E0-8380F079907E}" dt="2022-01-28T01:24:41.362" v="5127" actId="1076"/>
          <ac:picMkLst>
            <pc:docMk/>
            <pc:sldMk cId="687902322" sldId="289"/>
            <ac:picMk id="3" creationId="{85B52383-01A5-469A-9BB5-53BE29F4B2AA}"/>
          </ac:picMkLst>
        </pc:picChg>
      </pc:sldChg>
      <pc:sldChg chg="modSp new mod modAnim modNotesTx">
        <pc:chgData name="Leary, Nicole (Curriculum Support)" userId="01b25bfb-c137-4a94-ade9-ed5cf1ed147c" providerId="ADAL" clId="{F96F9276-9B97-4DBA-A7E0-8380F079907E}" dt="2022-01-28T02:25:38.464" v="5275"/>
        <pc:sldMkLst>
          <pc:docMk/>
          <pc:sldMk cId="4064945904" sldId="290"/>
        </pc:sldMkLst>
        <pc:spChg chg="mod">
          <ac:chgData name="Leary, Nicole (Curriculum Support)" userId="01b25bfb-c137-4a94-ade9-ed5cf1ed147c" providerId="ADAL" clId="{F96F9276-9B97-4DBA-A7E0-8380F079907E}" dt="2022-01-26T22:42:46.294" v="769" actId="20577"/>
          <ac:spMkLst>
            <pc:docMk/>
            <pc:sldMk cId="4064945904" sldId="290"/>
            <ac:spMk id="2" creationId="{733FA6C7-7AF7-4B16-A0AF-F5021B962987}"/>
          </ac:spMkLst>
        </pc:spChg>
        <pc:spChg chg="mod">
          <ac:chgData name="Leary, Nicole (Curriculum Support)" userId="01b25bfb-c137-4a94-ade9-ed5cf1ed147c" providerId="ADAL" clId="{F96F9276-9B97-4DBA-A7E0-8380F079907E}" dt="2022-01-27T23:45:43.357" v="3283" actId="20577"/>
          <ac:spMkLst>
            <pc:docMk/>
            <pc:sldMk cId="4064945904" sldId="290"/>
            <ac:spMk id="3" creationId="{496A21A9-E597-42C3-A2D0-AE32CD9A441A}"/>
          </ac:spMkLst>
        </pc:spChg>
        <pc:picChg chg="mod">
          <ac:chgData name="Leary, Nicole (Curriculum Support)" userId="01b25bfb-c137-4a94-ade9-ed5cf1ed147c" providerId="ADAL" clId="{F96F9276-9B97-4DBA-A7E0-8380F079907E}" dt="2022-01-28T02:25:33.941" v="5274" actId="1076"/>
          <ac:picMkLst>
            <pc:docMk/>
            <pc:sldMk cId="4064945904" sldId="290"/>
            <ac:picMk id="4" creationId="{C3C933B9-85B5-4F32-AA58-059FD12142DD}"/>
          </ac:picMkLst>
        </pc:picChg>
      </pc:sldChg>
      <pc:sldChg chg="modSp add mod modNotesTx">
        <pc:chgData name="Leary, Nicole (Curriculum Support)" userId="01b25bfb-c137-4a94-ade9-ed5cf1ed147c" providerId="ADAL" clId="{F96F9276-9B97-4DBA-A7E0-8380F079907E}" dt="2022-01-28T01:52:08.672" v="5223" actId="1076"/>
        <pc:sldMkLst>
          <pc:docMk/>
          <pc:sldMk cId="2102663740" sldId="291"/>
        </pc:sldMkLst>
        <pc:spChg chg="mod">
          <ac:chgData name="Leary, Nicole (Curriculum Support)" userId="01b25bfb-c137-4a94-ade9-ed5cf1ed147c" providerId="ADAL" clId="{F96F9276-9B97-4DBA-A7E0-8380F079907E}" dt="2022-01-28T01:38:37.974" v="5176" actId="20577"/>
          <ac:spMkLst>
            <pc:docMk/>
            <pc:sldMk cId="2102663740" sldId="291"/>
            <ac:spMk id="3" creationId="{496A21A9-E597-42C3-A2D0-AE32CD9A441A}"/>
          </ac:spMkLst>
        </pc:spChg>
        <pc:picChg chg="mod">
          <ac:chgData name="Leary, Nicole (Curriculum Support)" userId="01b25bfb-c137-4a94-ade9-ed5cf1ed147c" providerId="ADAL" clId="{F96F9276-9B97-4DBA-A7E0-8380F079907E}" dt="2022-01-28T01:52:08.672" v="5223" actId="1076"/>
          <ac:picMkLst>
            <pc:docMk/>
            <pc:sldMk cId="2102663740" sldId="291"/>
            <ac:picMk id="4" creationId="{417A9B61-9472-47EE-ADF7-AA3B90ADBA03}"/>
          </ac:picMkLst>
        </pc:picChg>
      </pc:sldChg>
      <pc:sldChg chg="modSp new mod ord modAnim addCm modCm">
        <pc:chgData name="Leary, Nicole (Curriculum Support)" userId="01b25bfb-c137-4a94-ade9-ed5cf1ed147c" providerId="ADAL" clId="{F96F9276-9B97-4DBA-A7E0-8380F079907E}" dt="2022-01-28T01:23:16.409" v="5126"/>
        <pc:sldMkLst>
          <pc:docMk/>
          <pc:sldMk cId="644915400" sldId="292"/>
        </pc:sldMkLst>
        <pc:spChg chg="mod">
          <ac:chgData name="Leary, Nicole (Curriculum Support)" userId="01b25bfb-c137-4a94-ade9-ed5cf1ed147c" providerId="ADAL" clId="{F96F9276-9B97-4DBA-A7E0-8380F079907E}" dt="2022-01-26T23:55:02.904" v="832"/>
          <ac:spMkLst>
            <pc:docMk/>
            <pc:sldMk cId="644915400" sldId="292"/>
            <ac:spMk id="2" creationId="{185F7E2B-6004-4790-ADE6-5AD7D25FAA1E}"/>
          </ac:spMkLst>
        </pc:spChg>
        <pc:spChg chg="mod">
          <ac:chgData name="Leary, Nicole (Curriculum Support)" userId="01b25bfb-c137-4a94-ade9-ed5cf1ed147c" providerId="ADAL" clId="{F96F9276-9B97-4DBA-A7E0-8380F079907E}" dt="2022-01-28T00:26:34.624" v="4864" actId="20577"/>
          <ac:spMkLst>
            <pc:docMk/>
            <pc:sldMk cId="644915400" sldId="292"/>
            <ac:spMk id="3" creationId="{FAC3E5BB-0C9B-4651-965F-7B5666D1E011}"/>
          </ac:spMkLst>
        </pc:spChg>
        <pc:picChg chg="mod">
          <ac:chgData name="Leary, Nicole (Curriculum Support)" userId="01b25bfb-c137-4a94-ade9-ed5cf1ed147c" providerId="ADAL" clId="{F96F9276-9B97-4DBA-A7E0-8380F079907E}" dt="2022-01-28T01:22:35.354" v="5125" actId="1076"/>
          <ac:picMkLst>
            <pc:docMk/>
            <pc:sldMk cId="644915400" sldId="292"/>
            <ac:picMk id="4" creationId="{776CF156-EF5B-4E99-9176-E9253610AEC7}"/>
          </ac:picMkLst>
        </pc:picChg>
      </pc:sldChg>
      <pc:sldChg chg="add del ord">
        <pc:chgData name="Leary, Nicole (Curriculum Support)" userId="01b25bfb-c137-4a94-ade9-ed5cf1ed147c" providerId="ADAL" clId="{F96F9276-9B97-4DBA-A7E0-8380F079907E}" dt="2022-01-27T00:15:05.363" v="1401" actId="2696"/>
        <pc:sldMkLst>
          <pc:docMk/>
          <pc:sldMk cId="2680974451" sldId="293"/>
        </pc:sldMkLst>
      </pc:sldChg>
      <pc:sldChg chg="addSp delSp modSp new mod modAnim modNotesTx">
        <pc:chgData name="Leary, Nicole (Curriculum Support)" userId="01b25bfb-c137-4a94-ade9-ed5cf1ed147c" providerId="ADAL" clId="{F96F9276-9B97-4DBA-A7E0-8380F079907E}" dt="2022-01-28T01:32:41.427" v="5129"/>
        <pc:sldMkLst>
          <pc:docMk/>
          <pc:sldMk cId="757006633" sldId="294"/>
        </pc:sldMkLst>
        <pc:spChg chg="mod">
          <ac:chgData name="Leary, Nicole (Curriculum Support)" userId="01b25bfb-c137-4a94-ade9-ed5cf1ed147c" providerId="ADAL" clId="{F96F9276-9B97-4DBA-A7E0-8380F079907E}" dt="2022-01-27T00:13:57.711" v="1396" actId="20577"/>
          <ac:spMkLst>
            <pc:docMk/>
            <pc:sldMk cId="757006633" sldId="294"/>
            <ac:spMk id="2" creationId="{16ED33F9-3F20-49F0-BAFF-0D5BC92BA14D}"/>
          </ac:spMkLst>
        </pc:spChg>
        <pc:spChg chg="del">
          <ac:chgData name="Leary, Nicole (Curriculum Support)" userId="01b25bfb-c137-4a94-ade9-ed5cf1ed147c" providerId="ADAL" clId="{F96F9276-9B97-4DBA-A7E0-8380F079907E}" dt="2022-01-27T00:08:01.304" v="1242" actId="931"/>
          <ac:spMkLst>
            <pc:docMk/>
            <pc:sldMk cId="757006633" sldId="294"/>
            <ac:spMk id="3" creationId="{450ACB97-8D96-4E17-8FD3-3C4FADC92825}"/>
          </ac:spMkLst>
        </pc:spChg>
        <pc:picChg chg="mod">
          <ac:chgData name="Leary, Nicole (Curriculum Support)" userId="01b25bfb-c137-4a94-ade9-ed5cf1ed147c" providerId="ADAL" clId="{F96F9276-9B97-4DBA-A7E0-8380F079907E}" dt="2022-01-28T01:31:25.555" v="5128" actId="1076"/>
          <ac:picMkLst>
            <pc:docMk/>
            <pc:sldMk cId="757006633" sldId="294"/>
            <ac:picMk id="3" creationId="{07E5D71C-594C-4731-8CA9-C4A87D50C59F}"/>
          </ac:picMkLst>
        </pc:picChg>
        <pc:picChg chg="add mod">
          <ac:chgData name="Leary, Nicole (Curriculum Support)" userId="01b25bfb-c137-4a94-ade9-ed5cf1ed147c" providerId="ADAL" clId="{F96F9276-9B97-4DBA-A7E0-8380F079907E}" dt="2022-01-27T00:12:28.914" v="1378" actId="1076"/>
          <ac:picMkLst>
            <pc:docMk/>
            <pc:sldMk cId="757006633" sldId="294"/>
            <ac:picMk id="5" creationId="{F96FE8BB-1764-498D-9711-E51B1E7187AF}"/>
          </ac:picMkLst>
        </pc:picChg>
        <pc:picChg chg="add mod">
          <ac:chgData name="Leary, Nicole (Curriculum Support)" userId="01b25bfb-c137-4a94-ade9-ed5cf1ed147c" providerId="ADAL" clId="{F96F9276-9B97-4DBA-A7E0-8380F079907E}" dt="2022-01-27T00:12:57.060" v="1381" actId="1076"/>
          <ac:picMkLst>
            <pc:docMk/>
            <pc:sldMk cId="757006633" sldId="294"/>
            <ac:picMk id="7" creationId="{798357EC-DAB0-4785-866D-70701B99C158}"/>
          </ac:picMkLst>
        </pc:picChg>
      </pc:sldChg>
      <pc:sldChg chg="addSp delSp modSp add mod">
        <pc:chgData name="Leary, Nicole (Curriculum Support)" userId="01b25bfb-c137-4a94-ade9-ed5cf1ed147c" providerId="ADAL" clId="{F96F9276-9B97-4DBA-A7E0-8380F079907E}" dt="2022-01-27T00:12:11.329" v="1377" actId="1076"/>
        <pc:sldMkLst>
          <pc:docMk/>
          <pc:sldMk cId="1496802831" sldId="295"/>
        </pc:sldMkLst>
        <pc:spChg chg="mod">
          <ac:chgData name="Leary, Nicole (Curriculum Support)" userId="01b25bfb-c137-4a94-ade9-ed5cf1ed147c" providerId="ADAL" clId="{F96F9276-9B97-4DBA-A7E0-8380F079907E}" dt="2022-01-27T00:10:51.361" v="1364" actId="20577"/>
          <ac:spMkLst>
            <pc:docMk/>
            <pc:sldMk cId="1496802831" sldId="295"/>
            <ac:spMk id="2" creationId="{16ED33F9-3F20-49F0-BAFF-0D5BC92BA14D}"/>
          </ac:spMkLst>
        </pc:spChg>
        <pc:spChg chg="add del mod">
          <ac:chgData name="Leary, Nicole (Curriculum Support)" userId="01b25bfb-c137-4a94-ade9-ed5cf1ed147c" providerId="ADAL" clId="{F96F9276-9B97-4DBA-A7E0-8380F079907E}" dt="2022-01-27T00:08:35.166" v="1247" actId="931"/>
          <ac:spMkLst>
            <pc:docMk/>
            <pc:sldMk cId="1496802831" sldId="295"/>
            <ac:spMk id="4" creationId="{6F74FD18-5BBE-4B55-A51D-5018BE8BBA93}"/>
          </ac:spMkLst>
        </pc:spChg>
        <pc:picChg chg="del">
          <ac:chgData name="Leary, Nicole (Curriculum Support)" userId="01b25bfb-c137-4a94-ade9-ed5cf1ed147c" providerId="ADAL" clId="{F96F9276-9B97-4DBA-A7E0-8380F079907E}" dt="2022-01-27T00:08:26.375" v="1246" actId="478"/>
          <ac:picMkLst>
            <pc:docMk/>
            <pc:sldMk cId="1496802831" sldId="295"/>
            <ac:picMk id="5" creationId="{F96FE8BB-1764-498D-9711-E51B1E7187AF}"/>
          </ac:picMkLst>
        </pc:picChg>
        <pc:picChg chg="add mod">
          <ac:chgData name="Leary, Nicole (Curriculum Support)" userId="01b25bfb-c137-4a94-ade9-ed5cf1ed147c" providerId="ADAL" clId="{F96F9276-9B97-4DBA-A7E0-8380F079907E}" dt="2022-01-27T00:08:38.369" v="1248" actId="1076"/>
          <ac:picMkLst>
            <pc:docMk/>
            <pc:sldMk cId="1496802831" sldId="295"/>
            <ac:picMk id="7" creationId="{D045B4ED-B63E-40F1-8162-8B36F9531EB2}"/>
          </ac:picMkLst>
        </pc:picChg>
        <pc:picChg chg="add mod">
          <ac:chgData name="Leary, Nicole (Curriculum Support)" userId="01b25bfb-c137-4a94-ade9-ed5cf1ed147c" providerId="ADAL" clId="{F96F9276-9B97-4DBA-A7E0-8380F079907E}" dt="2022-01-27T00:09:21.565" v="1272" actId="1076"/>
          <ac:picMkLst>
            <pc:docMk/>
            <pc:sldMk cId="1496802831" sldId="295"/>
            <ac:picMk id="9" creationId="{BE388005-4FE5-4CD2-AFF9-44D9AC387FF2}"/>
          </ac:picMkLst>
        </pc:picChg>
        <pc:picChg chg="add mod">
          <ac:chgData name="Leary, Nicole (Curriculum Support)" userId="01b25bfb-c137-4a94-ade9-ed5cf1ed147c" providerId="ADAL" clId="{F96F9276-9B97-4DBA-A7E0-8380F079907E}" dt="2022-01-27T00:09:58.722" v="1291" actId="1076"/>
          <ac:picMkLst>
            <pc:docMk/>
            <pc:sldMk cId="1496802831" sldId="295"/>
            <ac:picMk id="11" creationId="{C4532E6F-5A87-4880-B831-0664BF6A5FB3}"/>
          </ac:picMkLst>
        </pc:picChg>
        <pc:picChg chg="add mod">
          <ac:chgData name="Leary, Nicole (Curriculum Support)" userId="01b25bfb-c137-4a94-ade9-ed5cf1ed147c" providerId="ADAL" clId="{F96F9276-9B97-4DBA-A7E0-8380F079907E}" dt="2022-01-27T00:12:11.329" v="1377" actId="1076"/>
          <ac:picMkLst>
            <pc:docMk/>
            <pc:sldMk cId="1496802831" sldId="295"/>
            <ac:picMk id="13" creationId="{E46B932C-2FD0-49B5-B125-313C642E4D3D}"/>
          </ac:picMkLst>
        </pc:picChg>
      </pc:sldChg>
      <pc:sldChg chg="addSp delSp modSp new mod setBg">
        <pc:chgData name="Leary, Nicole (Curriculum Support)" userId="01b25bfb-c137-4a94-ade9-ed5cf1ed147c" providerId="ADAL" clId="{F96F9276-9B97-4DBA-A7E0-8380F079907E}" dt="2022-01-27T03:25:46.141" v="2375" actId="14100"/>
        <pc:sldMkLst>
          <pc:docMk/>
          <pc:sldMk cId="3639985735" sldId="296"/>
        </pc:sldMkLst>
        <pc:spChg chg="mod">
          <ac:chgData name="Leary, Nicole (Curriculum Support)" userId="01b25bfb-c137-4a94-ade9-ed5cf1ed147c" providerId="ADAL" clId="{F96F9276-9B97-4DBA-A7E0-8380F079907E}" dt="2022-01-27T02:36:24.689" v="1773" actId="14100"/>
          <ac:spMkLst>
            <pc:docMk/>
            <pc:sldMk cId="3639985735" sldId="296"/>
            <ac:spMk id="2" creationId="{3AB14D97-B009-46B8-B57C-96B1C501E334}"/>
          </ac:spMkLst>
        </pc:spChg>
        <pc:spChg chg="mod">
          <ac:chgData name="Leary, Nicole (Curriculum Support)" userId="01b25bfb-c137-4a94-ade9-ed5cf1ed147c" providerId="ADAL" clId="{F96F9276-9B97-4DBA-A7E0-8380F079907E}" dt="2022-01-27T02:36:43.762" v="1778" actId="14100"/>
          <ac:spMkLst>
            <pc:docMk/>
            <pc:sldMk cId="3639985735" sldId="296"/>
            <ac:spMk id="3" creationId="{F114274D-53AD-42E5-BF77-F23844295414}"/>
          </ac:spMkLst>
        </pc:spChg>
        <pc:spChg chg="add del">
          <ac:chgData name="Leary, Nicole (Curriculum Support)" userId="01b25bfb-c137-4a94-ade9-ed5cf1ed147c" providerId="ADAL" clId="{F96F9276-9B97-4DBA-A7E0-8380F079907E}" dt="2022-01-27T02:34:27.965" v="1733" actId="26606"/>
          <ac:spMkLst>
            <pc:docMk/>
            <pc:sldMk cId="3639985735" sldId="296"/>
            <ac:spMk id="10" creationId="{743AA782-23D1-4521-8CAD-47662984AA08}"/>
          </ac:spMkLst>
        </pc:spChg>
        <pc:spChg chg="add del">
          <ac:chgData name="Leary, Nicole (Curriculum Support)" userId="01b25bfb-c137-4a94-ade9-ed5cf1ed147c" providerId="ADAL" clId="{F96F9276-9B97-4DBA-A7E0-8380F079907E}" dt="2022-01-27T02:34:27.965" v="1733" actId="26606"/>
          <ac:spMkLst>
            <pc:docMk/>
            <pc:sldMk cId="3639985735" sldId="296"/>
            <ac:spMk id="12" creationId="{71877DBC-BB60-40F0-AC93-2ACDBAAE60CE}"/>
          </ac:spMkLst>
        </pc:spChg>
        <pc:spChg chg="add del">
          <ac:chgData name="Leary, Nicole (Curriculum Support)" userId="01b25bfb-c137-4a94-ade9-ed5cf1ed147c" providerId="ADAL" clId="{F96F9276-9B97-4DBA-A7E0-8380F079907E}" dt="2022-01-27T02:34:37.603" v="1735" actId="26606"/>
          <ac:spMkLst>
            <pc:docMk/>
            <pc:sldMk cId="3639985735" sldId="296"/>
            <ac:spMk id="14" creationId="{5AA03EDC-7067-4DFF-B672-541D016AAAB8}"/>
          </ac:spMkLst>
        </pc:spChg>
        <pc:spChg chg="add del">
          <ac:chgData name="Leary, Nicole (Curriculum Support)" userId="01b25bfb-c137-4a94-ade9-ed5cf1ed147c" providerId="ADAL" clId="{F96F9276-9B97-4DBA-A7E0-8380F079907E}" dt="2022-01-27T02:34:37.603" v="1735" actId="26606"/>
          <ac:spMkLst>
            <pc:docMk/>
            <pc:sldMk cId="3639985735" sldId="296"/>
            <ac:spMk id="15" creationId="{0EBF3E39-B0BE-496A-8604-9007470FFA3A}"/>
          </ac:spMkLst>
        </pc:spChg>
        <pc:spChg chg="add del">
          <ac:chgData name="Leary, Nicole (Curriculum Support)" userId="01b25bfb-c137-4a94-ade9-ed5cf1ed147c" providerId="ADAL" clId="{F96F9276-9B97-4DBA-A7E0-8380F079907E}" dt="2022-01-27T02:34:42.233" v="1737" actId="26606"/>
          <ac:spMkLst>
            <pc:docMk/>
            <pc:sldMk cId="3639985735" sldId="296"/>
            <ac:spMk id="17" creationId="{5E39A796-BE83-48B1-B33F-35C4A32AAB57}"/>
          </ac:spMkLst>
        </pc:spChg>
        <pc:spChg chg="add del">
          <ac:chgData name="Leary, Nicole (Curriculum Support)" userId="01b25bfb-c137-4a94-ade9-ed5cf1ed147c" providerId="ADAL" clId="{F96F9276-9B97-4DBA-A7E0-8380F079907E}" dt="2022-01-27T02:34:42.233" v="1737" actId="26606"/>
          <ac:spMkLst>
            <pc:docMk/>
            <pc:sldMk cId="3639985735" sldId="296"/>
            <ac:spMk id="18" creationId="{72F84B47-E267-4194-8194-831DB7B5547F}"/>
          </ac:spMkLst>
        </pc:spChg>
        <pc:spChg chg="add del">
          <ac:chgData name="Leary, Nicole (Curriculum Support)" userId="01b25bfb-c137-4a94-ade9-ed5cf1ed147c" providerId="ADAL" clId="{F96F9276-9B97-4DBA-A7E0-8380F079907E}" dt="2022-01-27T02:35:54.818" v="1762" actId="26606"/>
          <ac:spMkLst>
            <pc:docMk/>
            <pc:sldMk cId="3639985735" sldId="296"/>
            <ac:spMk id="20" creationId="{CEB41C5C-0F34-4DDA-9D7C-5E717F35F60C}"/>
          </ac:spMkLst>
        </pc:spChg>
        <pc:picChg chg="add del mod">
          <ac:chgData name="Leary, Nicole (Curriculum Support)" userId="01b25bfb-c137-4a94-ade9-ed5cf1ed147c" providerId="ADAL" clId="{F96F9276-9B97-4DBA-A7E0-8380F079907E}" dt="2022-01-27T03:23:14.053" v="2335" actId="21"/>
          <ac:picMkLst>
            <pc:docMk/>
            <pc:sldMk cId="3639985735" sldId="296"/>
            <ac:picMk id="5" creationId="{ECC5ACE5-432B-4BE1-907D-337A37744906}"/>
          </ac:picMkLst>
        </pc:picChg>
        <pc:picChg chg="add mod">
          <ac:chgData name="Leary, Nicole (Curriculum Support)" userId="01b25bfb-c137-4a94-ade9-ed5cf1ed147c" providerId="ADAL" clId="{F96F9276-9B97-4DBA-A7E0-8380F079907E}" dt="2022-01-27T03:25:46.141" v="2375" actId="14100"/>
          <ac:picMkLst>
            <pc:docMk/>
            <pc:sldMk cId="3639985735" sldId="296"/>
            <ac:picMk id="7" creationId="{06D7390E-8186-4E0A-AC6A-03D62EA05CE6}"/>
          </ac:picMkLst>
        </pc:picChg>
      </pc:sldChg>
      <pc:sldChg chg="addSp delSp modSp add mod">
        <pc:chgData name="Leary, Nicole (Curriculum Support)" userId="01b25bfb-c137-4a94-ade9-ed5cf1ed147c" providerId="ADAL" clId="{F96F9276-9B97-4DBA-A7E0-8380F079907E}" dt="2022-01-27T03:26:36.519" v="2405" actId="14100"/>
        <pc:sldMkLst>
          <pc:docMk/>
          <pc:sldMk cId="2277859204" sldId="297"/>
        </pc:sldMkLst>
        <pc:spChg chg="mod">
          <ac:chgData name="Leary, Nicole (Curriculum Support)" userId="01b25bfb-c137-4a94-ade9-ed5cf1ed147c" providerId="ADAL" clId="{F96F9276-9B97-4DBA-A7E0-8380F079907E}" dt="2022-01-27T03:02:18.446" v="1854" actId="20577"/>
          <ac:spMkLst>
            <pc:docMk/>
            <pc:sldMk cId="2277859204" sldId="297"/>
            <ac:spMk id="2" creationId="{3AB14D97-B009-46B8-B57C-96B1C501E334}"/>
          </ac:spMkLst>
        </pc:spChg>
        <pc:spChg chg="del mod">
          <ac:chgData name="Leary, Nicole (Curriculum Support)" userId="01b25bfb-c137-4a94-ade9-ed5cf1ed147c" providerId="ADAL" clId="{F96F9276-9B97-4DBA-A7E0-8380F079907E}" dt="2022-01-27T02:40:01.327" v="1807" actId="478"/>
          <ac:spMkLst>
            <pc:docMk/>
            <pc:sldMk cId="2277859204" sldId="297"/>
            <ac:spMk id="3" creationId="{F114274D-53AD-42E5-BF77-F23844295414}"/>
          </ac:spMkLst>
        </pc:spChg>
        <pc:spChg chg="add del mod">
          <ac:chgData name="Leary, Nicole (Curriculum Support)" userId="01b25bfb-c137-4a94-ade9-ed5cf1ed147c" providerId="ADAL" clId="{F96F9276-9B97-4DBA-A7E0-8380F079907E}" dt="2022-01-27T03:01:05.575" v="1847" actId="931"/>
          <ac:spMkLst>
            <pc:docMk/>
            <pc:sldMk cId="2277859204" sldId="297"/>
            <ac:spMk id="5" creationId="{B06AFD4F-235A-4A71-877C-E5B6AF21D387}"/>
          </ac:spMkLst>
        </pc:spChg>
        <pc:spChg chg="add del mod">
          <ac:chgData name="Leary, Nicole (Curriculum Support)" userId="01b25bfb-c137-4a94-ade9-ed5cf1ed147c" providerId="ADAL" clId="{F96F9276-9B97-4DBA-A7E0-8380F079907E}" dt="2022-01-27T03:03:44.042" v="1859"/>
          <ac:spMkLst>
            <pc:docMk/>
            <pc:sldMk cId="2277859204" sldId="297"/>
            <ac:spMk id="8" creationId="{40644AE9-3A30-4FF0-B165-774562224D53}"/>
          </ac:spMkLst>
        </pc:spChg>
        <pc:spChg chg="add mod">
          <ac:chgData name="Leary, Nicole (Curriculum Support)" userId="01b25bfb-c137-4a94-ade9-ed5cf1ed147c" providerId="ADAL" clId="{F96F9276-9B97-4DBA-A7E0-8380F079907E}" dt="2022-01-27T03:04:42.624" v="1903" actId="255"/>
          <ac:spMkLst>
            <pc:docMk/>
            <pc:sldMk cId="2277859204" sldId="297"/>
            <ac:spMk id="9" creationId="{6102C27C-FF68-434D-9CC1-051491F50779}"/>
          </ac:spMkLst>
        </pc:spChg>
        <pc:picChg chg="add mod">
          <ac:chgData name="Leary, Nicole (Curriculum Support)" userId="01b25bfb-c137-4a94-ade9-ed5cf1ed147c" providerId="ADAL" clId="{F96F9276-9B97-4DBA-A7E0-8380F079907E}" dt="2022-01-27T03:26:36.519" v="2405" actId="14100"/>
          <ac:picMkLst>
            <pc:docMk/>
            <pc:sldMk cId="2277859204" sldId="297"/>
            <ac:picMk id="7" creationId="{1643A37F-E2B2-466C-A5C7-97FDD4D574A4}"/>
          </ac:picMkLst>
        </pc:picChg>
      </pc:sldChg>
      <pc:sldChg chg="addSp modSp add mod">
        <pc:chgData name="Leary, Nicole (Curriculum Support)" userId="01b25bfb-c137-4a94-ade9-ed5cf1ed147c" providerId="ADAL" clId="{F96F9276-9B97-4DBA-A7E0-8380F079907E}" dt="2022-01-27T03:50:19.071" v="2411" actId="20577"/>
        <pc:sldMkLst>
          <pc:docMk/>
          <pc:sldMk cId="594728730" sldId="298"/>
        </pc:sldMkLst>
        <pc:spChg chg="mod">
          <ac:chgData name="Leary, Nicole (Curriculum Support)" userId="01b25bfb-c137-4a94-ade9-ed5cf1ed147c" providerId="ADAL" clId="{F96F9276-9B97-4DBA-A7E0-8380F079907E}" dt="2022-01-27T03:50:19.071" v="2411" actId="20577"/>
          <ac:spMkLst>
            <pc:docMk/>
            <pc:sldMk cId="594728730" sldId="298"/>
            <ac:spMk id="2" creationId="{3AB14D97-B009-46B8-B57C-96B1C501E334}"/>
          </ac:spMkLst>
        </pc:spChg>
        <pc:spChg chg="mod">
          <ac:chgData name="Leary, Nicole (Curriculum Support)" userId="01b25bfb-c137-4a94-ade9-ed5cf1ed147c" providerId="ADAL" clId="{F96F9276-9B97-4DBA-A7E0-8380F079907E}" dt="2022-01-27T02:55:33.911" v="1828" actId="1076"/>
          <ac:spMkLst>
            <pc:docMk/>
            <pc:sldMk cId="594728730" sldId="298"/>
            <ac:spMk id="3" creationId="{F114274D-53AD-42E5-BF77-F23844295414}"/>
          </ac:spMkLst>
        </pc:spChg>
        <pc:picChg chg="add mod">
          <ac:chgData name="Leary, Nicole (Curriculum Support)" userId="01b25bfb-c137-4a94-ade9-ed5cf1ed147c" providerId="ADAL" clId="{F96F9276-9B97-4DBA-A7E0-8380F079907E}" dt="2022-01-27T03:27:47.108" v="2409" actId="1076"/>
          <ac:picMkLst>
            <pc:docMk/>
            <pc:sldMk cId="594728730" sldId="298"/>
            <ac:picMk id="5" creationId="{F1BA6C96-75D1-43B0-9D71-F3815560BAC7}"/>
          </ac:picMkLst>
        </pc:picChg>
      </pc:sldChg>
      <pc:sldChg chg="addSp delSp modSp new mod modAnim modNotesTx">
        <pc:chgData name="Leary, Nicole (Curriculum Support)" userId="01b25bfb-c137-4a94-ade9-ed5cf1ed147c" providerId="ADAL" clId="{F96F9276-9B97-4DBA-A7E0-8380F079907E}" dt="2022-01-28T02:12:56.321" v="5269"/>
        <pc:sldMkLst>
          <pc:docMk/>
          <pc:sldMk cId="3166168507" sldId="299"/>
        </pc:sldMkLst>
        <pc:spChg chg="mod">
          <ac:chgData name="Leary, Nicole (Curriculum Support)" userId="01b25bfb-c137-4a94-ade9-ed5cf1ed147c" providerId="ADAL" clId="{F96F9276-9B97-4DBA-A7E0-8380F079907E}" dt="2022-01-28T01:53:05.671" v="5243" actId="20577"/>
          <ac:spMkLst>
            <pc:docMk/>
            <pc:sldMk cId="3166168507" sldId="299"/>
            <ac:spMk id="2" creationId="{D1EEC107-F3DA-4B5E-8CA1-567E3D736C70}"/>
          </ac:spMkLst>
        </pc:spChg>
        <pc:spChg chg="add del">
          <ac:chgData name="Leary, Nicole (Curriculum Support)" userId="01b25bfb-c137-4a94-ade9-ed5cf1ed147c" providerId="ADAL" clId="{F96F9276-9B97-4DBA-A7E0-8380F079907E}" dt="2022-01-27T04:10:34.453" v="2432" actId="931"/>
          <ac:spMkLst>
            <pc:docMk/>
            <pc:sldMk cId="3166168507" sldId="299"/>
            <ac:spMk id="3" creationId="{3F97447D-19B2-455A-8AC2-BC89BD0E6570}"/>
          </ac:spMkLst>
        </pc:spChg>
        <pc:spChg chg="del">
          <ac:chgData name="Leary, Nicole (Curriculum Support)" userId="01b25bfb-c137-4a94-ade9-ed5cf1ed147c" providerId="ADAL" clId="{F96F9276-9B97-4DBA-A7E0-8380F079907E}" dt="2022-01-28T02:12:30.660" v="5266" actId="478"/>
          <ac:spMkLst>
            <pc:docMk/>
            <pc:sldMk cId="3166168507" sldId="299"/>
            <ac:spMk id="4" creationId="{23CD9C1C-BC04-4076-A46D-2C9CCA23E373}"/>
          </ac:spMkLst>
        </pc:spChg>
        <pc:picChg chg="add mod">
          <ac:chgData name="Leary, Nicole (Curriculum Support)" userId="01b25bfb-c137-4a94-ade9-ed5cf1ed147c" providerId="ADAL" clId="{F96F9276-9B97-4DBA-A7E0-8380F079907E}" dt="2022-01-27T23:33:26.506" v="3016" actId="1076"/>
          <ac:picMkLst>
            <pc:docMk/>
            <pc:sldMk cId="3166168507" sldId="299"/>
            <ac:picMk id="5" creationId="{BFF8CA51-204E-453F-9B71-50C5597B5C44}"/>
          </ac:picMkLst>
        </pc:picChg>
        <pc:picChg chg="add del mod">
          <ac:chgData name="Leary, Nicole (Curriculum Support)" userId="01b25bfb-c137-4a94-ade9-ed5cf1ed147c" providerId="ADAL" clId="{F96F9276-9B97-4DBA-A7E0-8380F079907E}" dt="2022-01-27T04:10:19.194" v="2431" actId="931"/>
          <ac:picMkLst>
            <pc:docMk/>
            <pc:sldMk cId="3166168507" sldId="299"/>
            <ac:picMk id="6" creationId="{82B21E62-69D0-451C-AAA4-44235809DEC8}"/>
          </ac:picMkLst>
        </pc:picChg>
        <pc:picChg chg="mod">
          <ac:chgData name="Leary, Nicole (Curriculum Support)" userId="01b25bfb-c137-4a94-ade9-ed5cf1ed147c" providerId="ADAL" clId="{F96F9276-9B97-4DBA-A7E0-8380F079907E}" dt="2022-01-28T02:12:34.208" v="5267" actId="1076"/>
          <ac:picMkLst>
            <pc:docMk/>
            <pc:sldMk cId="3166168507" sldId="299"/>
            <ac:picMk id="6" creationId="{B9030EBE-8CB1-4A7A-A60C-F651795B4A4C}"/>
          </ac:picMkLst>
        </pc:picChg>
        <pc:picChg chg="add mod">
          <ac:chgData name="Leary, Nicole (Curriculum Support)" userId="01b25bfb-c137-4a94-ade9-ed5cf1ed147c" providerId="ADAL" clId="{F96F9276-9B97-4DBA-A7E0-8380F079907E}" dt="2022-01-27T04:11:00.155" v="2462" actId="14100"/>
          <ac:picMkLst>
            <pc:docMk/>
            <pc:sldMk cId="3166168507" sldId="299"/>
            <ac:picMk id="8" creationId="{BEE3F4E8-75D1-4B1D-8EAD-66CCF1C7586B}"/>
          </ac:picMkLst>
        </pc:picChg>
        <pc:picChg chg="add mod">
          <ac:chgData name="Leary, Nicole (Curriculum Support)" userId="01b25bfb-c137-4a94-ade9-ed5cf1ed147c" providerId="ADAL" clId="{F96F9276-9B97-4DBA-A7E0-8380F079907E}" dt="2022-01-27T04:11:22.831" v="2466" actId="962"/>
          <ac:picMkLst>
            <pc:docMk/>
            <pc:sldMk cId="3166168507" sldId="299"/>
            <ac:picMk id="10" creationId="{9106E119-E646-45EB-AE5B-D56A17A7BDBD}"/>
          </ac:picMkLst>
        </pc:picChg>
        <pc:picChg chg="add del mod">
          <ac:chgData name="Leary, Nicole (Curriculum Support)" userId="01b25bfb-c137-4a94-ade9-ed5cf1ed147c" providerId="ADAL" clId="{F96F9276-9B97-4DBA-A7E0-8380F079907E}" dt="2022-01-27T23:15:54.174" v="3001" actId="21"/>
          <ac:picMkLst>
            <pc:docMk/>
            <pc:sldMk cId="3166168507" sldId="299"/>
            <ac:picMk id="12" creationId="{85CFB7EB-207D-4903-B3D8-C4C496F6ED14}"/>
          </ac:picMkLst>
        </pc:picChg>
        <pc:picChg chg="add mod">
          <ac:chgData name="Leary, Nicole (Curriculum Support)" userId="01b25bfb-c137-4a94-ade9-ed5cf1ed147c" providerId="ADAL" clId="{F96F9276-9B97-4DBA-A7E0-8380F079907E}" dt="2022-01-27T04:12:12.871" v="2474" actId="962"/>
          <ac:picMkLst>
            <pc:docMk/>
            <pc:sldMk cId="3166168507" sldId="299"/>
            <ac:picMk id="14" creationId="{AB03E3E9-7F0C-4DC5-A22D-16AB95D4229B}"/>
          </ac:picMkLst>
        </pc:picChg>
        <pc:picChg chg="add mod">
          <ac:chgData name="Leary, Nicole (Curriculum Support)" userId="01b25bfb-c137-4a94-ade9-ed5cf1ed147c" providerId="ADAL" clId="{F96F9276-9B97-4DBA-A7E0-8380F079907E}" dt="2022-01-27T04:12:31.387" v="2478" actId="962"/>
          <ac:picMkLst>
            <pc:docMk/>
            <pc:sldMk cId="3166168507" sldId="299"/>
            <ac:picMk id="16" creationId="{584EECE5-DA27-490E-8E23-33AE8263935E}"/>
          </ac:picMkLst>
        </pc:picChg>
        <pc:picChg chg="add mod">
          <ac:chgData name="Leary, Nicole (Curriculum Support)" userId="01b25bfb-c137-4a94-ade9-ed5cf1ed147c" providerId="ADAL" clId="{F96F9276-9B97-4DBA-A7E0-8380F079907E}" dt="2022-01-27T04:13:06.113" v="2520" actId="1076"/>
          <ac:picMkLst>
            <pc:docMk/>
            <pc:sldMk cId="3166168507" sldId="299"/>
            <ac:picMk id="18" creationId="{21F3FE7A-0FE8-4850-B9CD-67B08A3243C1}"/>
          </ac:picMkLst>
        </pc:picChg>
        <pc:picChg chg="add del mod">
          <ac:chgData name="Leary, Nicole (Curriculum Support)" userId="01b25bfb-c137-4a94-ade9-ed5cf1ed147c" providerId="ADAL" clId="{F96F9276-9B97-4DBA-A7E0-8380F079907E}" dt="2022-01-27T04:13:59.890" v="2542" actId="21"/>
          <ac:picMkLst>
            <pc:docMk/>
            <pc:sldMk cId="3166168507" sldId="299"/>
            <ac:picMk id="20" creationId="{58BAA7D1-84AF-4CCE-9F61-02CB1B745BA4}"/>
          </ac:picMkLst>
        </pc:picChg>
        <pc:picChg chg="add mod">
          <ac:chgData name="Leary, Nicole (Curriculum Support)" userId="01b25bfb-c137-4a94-ade9-ed5cf1ed147c" providerId="ADAL" clId="{F96F9276-9B97-4DBA-A7E0-8380F079907E}" dt="2022-01-27T04:15:10.898" v="2546" actId="962"/>
          <ac:picMkLst>
            <pc:docMk/>
            <pc:sldMk cId="3166168507" sldId="299"/>
            <ac:picMk id="22" creationId="{EAC05873-7217-4C66-96C0-AD606F28D36E}"/>
          </ac:picMkLst>
        </pc:picChg>
      </pc:sldChg>
      <pc:sldChg chg="delSp modSp add mod delAnim modAnim addCm modCm modNotesTx">
        <pc:chgData name="Leary, Nicole (Curriculum Support)" userId="01b25bfb-c137-4a94-ade9-ed5cf1ed147c" providerId="ADAL" clId="{F96F9276-9B97-4DBA-A7E0-8380F079907E}" dt="2022-01-28T01:20:08.616" v="5122"/>
        <pc:sldMkLst>
          <pc:docMk/>
          <pc:sldMk cId="4262956032" sldId="300"/>
        </pc:sldMkLst>
        <pc:spChg chg="mod">
          <ac:chgData name="Leary, Nicole (Curriculum Support)" userId="01b25bfb-c137-4a94-ade9-ed5cf1ed147c" providerId="ADAL" clId="{F96F9276-9B97-4DBA-A7E0-8380F079907E}" dt="2022-01-28T00:18:04.723" v="4493" actId="5793"/>
          <ac:spMkLst>
            <pc:docMk/>
            <pc:sldMk cId="4262956032" sldId="300"/>
            <ac:spMk id="3" creationId="{AB9BDBB3-B0CB-4293-95C9-DF9D3FA6EE67}"/>
          </ac:spMkLst>
        </pc:spChg>
        <pc:picChg chg="del mod">
          <ac:chgData name="Leary, Nicole (Curriculum Support)" userId="01b25bfb-c137-4a94-ade9-ed5cf1ed147c" providerId="ADAL" clId="{F96F9276-9B97-4DBA-A7E0-8380F079907E}" dt="2022-01-28T01:18:53.167" v="5120" actId="21"/>
          <ac:picMkLst>
            <pc:docMk/>
            <pc:sldMk cId="4262956032" sldId="300"/>
            <ac:picMk id="4" creationId="{50887590-6490-4942-B620-2343801CD3E9}"/>
          </ac:picMkLst>
        </pc:picChg>
        <pc:picChg chg="mod">
          <ac:chgData name="Leary, Nicole (Curriculum Support)" userId="01b25bfb-c137-4a94-ade9-ed5cf1ed147c" providerId="ADAL" clId="{F96F9276-9B97-4DBA-A7E0-8380F079907E}" dt="2022-01-28T01:19:39.387" v="5121" actId="1076"/>
          <ac:picMkLst>
            <pc:docMk/>
            <pc:sldMk cId="4262956032" sldId="300"/>
            <ac:picMk id="5" creationId="{0F677D88-1D2D-418A-9F07-F3E82070E492}"/>
          </ac:picMkLst>
        </pc:picChg>
      </pc:sldChg>
      <pc:sldChg chg="modSp add mod modAnim">
        <pc:chgData name="Leary, Nicole (Curriculum Support)" userId="01b25bfb-c137-4a94-ade9-ed5cf1ed147c" providerId="ADAL" clId="{F96F9276-9B97-4DBA-A7E0-8380F079907E}" dt="2022-01-28T01:12:16.389" v="5076"/>
        <pc:sldMkLst>
          <pc:docMk/>
          <pc:sldMk cId="3222652010" sldId="301"/>
        </pc:sldMkLst>
        <pc:spChg chg="mod">
          <ac:chgData name="Leary, Nicole (Curriculum Support)" userId="01b25bfb-c137-4a94-ade9-ed5cf1ed147c" providerId="ADAL" clId="{F96F9276-9B97-4DBA-A7E0-8380F079907E}" dt="2022-01-28T00:29:27.476" v="4900" actId="20577"/>
          <ac:spMkLst>
            <pc:docMk/>
            <pc:sldMk cId="3222652010" sldId="301"/>
            <ac:spMk id="2" creationId="{84A83E48-337E-4F56-A230-33B74955FD1D}"/>
          </ac:spMkLst>
        </pc:spChg>
        <pc:spChg chg="mod">
          <ac:chgData name="Leary, Nicole (Curriculum Support)" userId="01b25bfb-c137-4a94-ade9-ed5cf1ed147c" providerId="ADAL" clId="{F96F9276-9B97-4DBA-A7E0-8380F079907E}" dt="2022-01-28T00:31:15.946" v="5074" actId="20577"/>
          <ac:spMkLst>
            <pc:docMk/>
            <pc:sldMk cId="3222652010" sldId="301"/>
            <ac:spMk id="3" creationId="{6DFF6C45-EC09-4750-A4D2-A454BB435E86}"/>
          </ac:spMkLst>
        </pc:spChg>
        <pc:picChg chg="mod">
          <ac:chgData name="Leary, Nicole (Curriculum Support)" userId="01b25bfb-c137-4a94-ade9-ed5cf1ed147c" providerId="ADAL" clId="{F96F9276-9B97-4DBA-A7E0-8380F079907E}" dt="2022-01-28T01:11:56.716" v="5075" actId="1076"/>
          <ac:picMkLst>
            <pc:docMk/>
            <pc:sldMk cId="3222652010" sldId="301"/>
            <ac:picMk id="4" creationId="{D0315383-FF53-4068-A4DB-ACA2E6F39425}"/>
          </ac:picMkLst>
        </pc:picChg>
      </pc:sldChg>
      <pc:sldChg chg="modSp new mod modAnim">
        <pc:chgData name="Leary, Nicole (Curriculum Support)" userId="01b25bfb-c137-4a94-ade9-ed5cf1ed147c" providerId="ADAL" clId="{F96F9276-9B97-4DBA-A7E0-8380F079907E}" dt="2022-02-01T00:33:02.898" v="5363"/>
        <pc:sldMkLst>
          <pc:docMk/>
          <pc:sldMk cId="1924704607" sldId="302"/>
        </pc:sldMkLst>
        <pc:spChg chg="mod">
          <ac:chgData name="Leary, Nicole (Curriculum Support)" userId="01b25bfb-c137-4a94-ade9-ed5cf1ed147c" providerId="ADAL" clId="{F96F9276-9B97-4DBA-A7E0-8380F079907E}" dt="2022-02-01T00:22:45.305" v="5292" actId="20577"/>
          <ac:spMkLst>
            <pc:docMk/>
            <pc:sldMk cId="1924704607" sldId="302"/>
            <ac:spMk id="2" creationId="{A7C4592E-2A8C-4F8F-9E0A-076912B70978}"/>
          </ac:spMkLst>
        </pc:spChg>
        <pc:spChg chg="mod">
          <ac:chgData name="Leary, Nicole (Curriculum Support)" userId="01b25bfb-c137-4a94-ade9-ed5cf1ed147c" providerId="ADAL" clId="{F96F9276-9B97-4DBA-A7E0-8380F079907E}" dt="2022-02-01T00:23:44.111" v="5359" actId="6549"/>
          <ac:spMkLst>
            <pc:docMk/>
            <pc:sldMk cId="1924704607" sldId="302"/>
            <ac:spMk id="3" creationId="{DD9F7C23-535E-437E-875B-EBA3600072AA}"/>
          </ac:spMkLst>
        </pc:spChg>
        <pc:picChg chg="mod">
          <ac:chgData name="Leary, Nicole (Curriculum Support)" userId="01b25bfb-c137-4a94-ade9-ed5cf1ed147c" providerId="ADAL" clId="{F96F9276-9B97-4DBA-A7E0-8380F079907E}" dt="2022-02-01T00:32:34.924" v="5362" actId="1076"/>
          <ac:picMkLst>
            <pc:docMk/>
            <pc:sldMk cId="1924704607" sldId="302"/>
            <ac:picMk id="4" creationId="{18E9D206-AC16-468F-8FBD-28E0678E03B5}"/>
          </ac:picMkLst>
        </pc:picChg>
      </pc:sldChg>
      <pc:sldChg chg="add">
        <pc:chgData name="Leary, Nicole (Curriculum Support)" userId="01b25bfb-c137-4a94-ade9-ed5cf1ed147c" providerId="ADAL" clId="{F96F9276-9B97-4DBA-A7E0-8380F079907E}" dt="2022-02-01T00:30:28.003" v="5361"/>
        <pc:sldMkLst>
          <pc:docMk/>
          <pc:sldMk cId="219237934" sldId="303"/>
        </pc:sldMkLst>
      </pc:sldChg>
      <pc:sldMasterChg chg="add addSldLayout">
        <pc:chgData name="Leary, Nicole (Curriculum Support)" userId="01b25bfb-c137-4a94-ade9-ed5cf1ed147c" providerId="ADAL" clId="{F96F9276-9B97-4DBA-A7E0-8380F079907E}" dt="2022-02-01T00:30:28.003" v="5360" actId="27028"/>
        <pc:sldMasterMkLst>
          <pc:docMk/>
          <pc:sldMasterMk cId="1123625482" sldId="2147483677"/>
        </pc:sldMasterMkLst>
        <pc:sldLayoutChg chg="add">
          <pc:chgData name="Leary, Nicole (Curriculum Support)" userId="01b25bfb-c137-4a94-ade9-ed5cf1ed147c" providerId="ADAL" clId="{F96F9276-9B97-4DBA-A7E0-8380F079907E}" dt="2022-02-01T00:30:28.003" v="5360" actId="27028"/>
          <pc:sldLayoutMkLst>
            <pc:docMk/>
            <pc:sldMasterMk cId="1123625482" sldId="2147483677"/>
            <pc:sldLayoutMk cId="567652649" sldId="2147483678"/>
          </pc:sldLayoutMkLst>
        </pc:sldLayoutChg>
      </pc:sldMasterChg>
    </pc:docChg>
  </pc:docChgLst>
  <pc:docChgLst>
    <pc:chgData name="Leary, Nicole (Curriculum Support)" userId="01b25bfb-c137-4a94-ade9-ed5cf1ed147c" providerId="ADAL" clId="{C6AD3BC6-9A6B-471B-A5F4-65C677CAC06E}"/>
    <pc:docChg chg="custSel modSld">
      <pc:chgData name="Leary, Nicole (Curriculum Support)" userId="01b25bfb-c137-4a94-ade9-ed5cf1ed147c" providerId="ADAL" clId="{C6AD3BC6-9A6B-471B-A5F4-65C677CAC06E}" dt="2022-02-28T04:11:38.265" v="47" actId="1592"/>
      <pc:docMkLst>
        <pc:docMk/>
      </pc:docMkLst>
      <pc:sldChg chg="modSp mod addCm delCm modCm">
        <pc:chgData name="Leary, Nicole (Curriculum Support)" userId="01b25bfb-c137-4a94-ade9-ed5cf1ed147c" providerId="ADAL" clId="{C6AD3BC6-9A6B-471B-A5F4-65C677CAC06E}" dt="2022-02-28T04:11:31.431" v="45" actId="1592"/>
        <pc:sldMkLst>
          <pc:docMk/>
          <pc:sldMk cId="1111284817" sldId="272"/>
        </pc:sldMkLst>
        <pc:spChg chg="mod">
          <ac:chgData name="Leary, Nicole (Curriculum Support)" userId="01b25bfb-c137-4a94-ade9-ed5cf1ed147c" providerId="ADAL" clId="{C6AD3BC6-9A6B-471B-A5F4-65C677CAC06E}" dt="2022-02-23T23:04:52.705" v="21" actId="20577"/>
          <ac:spMkLst>
            <pc:docMk/>
            <pc:sldMk cId="1111284817" sldId="272"/>
            <ac:spMk id="7" creationId="{792E7A70-8B86-43A6-9B6F-4E4FEDACA9AC}"/>
          </ac:spMkLst>
        </pc:spChg>
      </pc:sldChg>
      <pc:sldChg chg="modSp mod addCm modCm">
        <pc:chgData name="Leary, Nicole (Curriculum Support)" userId="01b25bfb-c137-4a94-ade9-ed5cf1ed147c" providerId="ADAL" clId="{C6AD3BC6-9A6B-471B-A5F4-65C677CAC06E}" dt="2022-02-28T04:04:34.658" v="43" actId="1589"/>
        <pc:sldMkLst>
          <pc:docMk/>
          <pc:sldMk cId="757006633" sldId="294"/>
        </pc:sldMkLst>
        <pc:spChg chg="mod">
          <ac:chgData name="Leary, Nicole (Curriculum Support)" userId="01b25bfb-c137-4a94-ade9-ed5cf1ed147c" providerId="ADAL" clId="{C6AD3BC6-9A6B-471B-A5F4-65C677CAC06E}" dt="2022-02-23T23:02:47.838" v="3" actId="255"/>
          <ac:spMkLst>
            <pc:docMk/>
            <pc:sldMk cId="757006633" sldId="294"/>
            <ac:spMk id="4" creationId="{8CEF49CA-C435-4A6D-9188-57D66B0E0EBD}"/>
          </ac:spMkLst>
        </pc:spChg>
        <pc:spChg chg="mod">
          <ac:chgData name="Leary, Nicole (Curriculum Support)" userId="01b25bfb-c137-4a94-ade9-ed5cf1ed147c" providerId="ADAL" clId="{C6AD3BC6-9A6B-471B-A5F4-65C677CAC06E}" dt="2022-02-23T23:02:40.279" v="1" actId="255"/>
          <ac:spMkLst>
            <pc:docMk/>
            <pc:sldMk cId="757006633" sldId="294"/>
            <ac:spMk id="6" creationId="{62AE7E68-DE38-477A-B3BF-12B555DEFE63}"/>
          </ac:spMkLst>
        </pc:spChg>
      </pc:sldChg>
      <pc:sldChg chg="modSp mod">
        <pc:chgData name="Leary, Nicole (Curriculum Support)" userId="01b25bfb-c137-4a94-ade9-ed5cf1ed147c" providerId="ADAL" clId="{C6AD3BC6-9A6B-471B-A5F4-65C677CAC06E}" dt="2022-02-23T23:03:34.452" v="11" actId="207"/>
        <pc:sldMkLst>
          <pc:docMk/>
          <pc:sldMk cId="1496802831" sldId="295"/>
        </pc:sldMkLst>
        <pc:spChg chg="mod">
          <ac:chgData name="Leary, Nicole (Curriculum Support)" userId="01b25bfb-c137-4a94-ade9-ed5cf1ed147c" providerId="ADAL" clId="{C6AD3BC6-9A6B-471B-A5F4-65C677CAC06E}" dt="2022-02-23T23:03:01.991" v="5" actId="207"/>
          <ac:spMkLst>
            <pc:docMk/>
            <pc:sldMk cId="1496802831" sldId="295"/>
            <ac:spMk id="4" creationId="{7B9FCE06-E299-4773-818E-2A9B9D0FEDBB}"/>
          </ac:spMkLst>
        </pc:spChg>
        <pc:spChg chg="mod">
          <ac:chgData name="Leary, Nicole (Curriculum Support)" userId="01b25bfb-c137-4a94-ade9-ed5cf1ed147c" providerId="ADAL" clId="{C6AD3BC6-9A6B-471B-A5F4-65C677CAC06E}" dt="2022-02-23T23:03:12.848" v="7" actId="207"/>
          <ac:spMkLst>
            <pc:docMk/>
            <pc:sldMk cId="1496802831" sldId="295"/>
            <ac:spMk id="5" creationId="{5F54E9C6-9A30-4A60-8DBB-C2B25C23C60F}"/>
          </ac:spMkLst>
        </pc:spChg>
        <pc:spChg chg="mod">
          <ac:chgData name="Leary, Nicole (Curriculum Support)" userId="01b25bfb-c137-4a94-ade9-ed5cf1ed147c" providerId="ADAL" clId="{C6AD3BC6-9A6B-471B-A5F4-65C677CAC06E}" dt="2022-02-23T23:03:25.098" v="9" actId="255"/>
          <ac:spMkLst>
            <pc:docMk/>
            <pc:sldMk cId="1496802831" sldId="295"/>
            <ac:spMk id="6" creationId="{BA480BEC-62B2-4056-947F-6F028E1E6561}"/>
          </ac:spMkLst>
        </pc:spChg>
        <pc:spChg chg="mod">
          <ac:chgData name="Leary, Nicole (Curriculum Support)" userId="01b25bfb-c137-4a94-ade9-ed5cf1ed147c" providerId="ADAL" clId="{C6AD3BC6-9A6B-471B-A5F4-65C677CAC06E}" dt="2022-02-23T23:03:34.452" v="11" actId="207"/>
          <ac:spMkLst>
            <pc:docMk/>
            <pc:sldMk cId="1496802831" sldId="295"/>
            <ac:spMk id="10" creationId="{63DE8D00-3E1E-49EF-A085-C7E47F574D0A}"/>
          </ac:spMkLst>
        </pc:spChg>
      </pc:sldChg>
      <pc:sldChg chg="modSp mod addCm delCm modCm">
        <pc:chgData name="Leary, Nicole (Curriculum Support)" userId="01b25bfb-c137-4a94-ade9-ed5cf1ed147c" providerId="ADAL" clId="{C6AD3BC6-9A6B-471B-A5F4-65C677CAC06E}" dt="2022-02-28T04:11:28.230" v="44" actId="1592"/>
        <pc:sldMkLst>
          <pc:docMk/>
          <pc:sldMk cId="3639985735" sldId="296"/>
        </pc:sldMkLst>
        <pc:spChg chg="mod">
          <ac:chgData name="Leary, Nicole (Curriculum Support)" userId="01b25bfb-c137-4a94-ade9-ed5cf1ed147c" providerId="ADAL" clId="{C6AD3BC6-9A6B-471B-A5F4-65C677CAC06E}" dt="2022-02-23T23:05:08.745" v="23" actId="207"/>
          <ac:spMkLst>
            <pc:docMk/>
            <pc:sldMk cId="3639985735" sldId="296"/>
            <ac:spMk id="5" creationId="{E74E4A87-0D02-4D13-B91D-37F19699D1B4}"/>
          </ac:spMkLst>
        </pc:spChg>
      </pc:sldChg>
      <pc:sldChg chg="modSp mod addCm delCm modCm">
        <pc:chgData name="Leary, Nicole (Curriculum Support)" userId="01b25bfb-c137-4a94-ade9-ed5cf1ed147c" providerId="ADAL" clId="{C6AD3BC6-9A6B-471B-A5F4-65C677CAC06E}" dt="2022-02-28T04:11:34.710" v="46" actId="1592"/>
        <pc:sldMkLst>
          <pc:docMk/>
          <pc:sldMk cId="2277859204" sldId="297"/>
        </pc:sldMkLst>
        <pc:spChg chg="mod">
          <ac:chgData name="Leary, Nicole (Curriculum Support)" userId="01b25bfb-c137-4a94-ade9-ed5cf1ed147c" providerId="ADAL" clId="{C6AD3BC6-9A6B-471B-A5F4-65C677CAC06E}" dt="2022-02-23T23:05:17.479" v="25" actId="255"/>
          <ac:spMkLst>
            <pc:docMk/>
            <pc:sldMk cId="2277859204" sldId="297"/>
            <ac:spMk id="3" creationId="{AFC3E97E-D9A9-47C0-A989-61DB3217B17F}"/>
          </ac:spMkLst>
        </pc:spChg>
      </pc:sldChg>
      <pc:sldChg chg="modSp mod addCm delCm modCm">
        <pc:chgData name="Leary, Nicole (Curriculum Support)" userId="01b25bfb-c137-4a94-ade9-ed5cf1ed147c" providerId="ADAL" clId="{C6AD3BC6-9A6B-471B-A5F4-65C677CAC06E}" dt="2022-02-28T04:11:38.265" v="47" actId="1592"/>
        <pc:sldMkLst>
          <pc:docMk/>
          <pc:sldMk cId="594728730" sldId="298"/>
        </pc:sldMkLst>
        <pc:spChg chg="mod">
          <ac:chgData name="Leary, Nicole (Curriculum Support)" userId="01b25bfb-c137-4a94-ade9-ed5cf1ed147c" providerId="ADAL" clId="{C6AD3BC6-9A6B-471B-A5F4-65C677CAC06E}" dt="2022-02-23T23:05:30.963" v="27" actId="255"/>
          <ac:spMkLst>
            <pc:docMk/>
            <pc:sldMk cId="594728730" sldId="298"/>
            <ac:spMk id="4" creationId="{28C6D7CE-96FF-4872-896A-859AD9CA5676}"/>
          </ac:spMkLst>
        </pc:spChg>
      </pc:sldChg>
      <pc:sldChg chg="modSp mod addCm modCm">
        <pc:chgData name="Leary, Nicole (Curriculum Support)" userId="01b25bfb-c137-4a94-ade9-ed5cf1ed147c" providerId="ADAL" clId="{C6AD3BC6-9A6B-471B-A5F4-65C677CAC06E}" dt="2022-02-28T04:04:05.028" v="42"/>
        <pc:sldMkLst>
          <pc:docMk/>
          <pc:sldMk cId="3166168507" sldId="299"/>
        </pc:sldMkLst>
        <pc:spChg chg="mod">
          <ac:chgData name="Leary, Nicole (Curriculum Support)" userId="01b25bfb-c137-4a94-ade9-ed5cf1ed147c" providerId="ADAL" clId="{C6AD3BC6-9A6B-471B-A5F4-65C677CAC06E}" dt="2022-02-23T23:04:14.280" v="16" actId="255"/>
          <ac:spMkLst>
            <pc:docMk/>
            <pc:sldMk cId="3166168507" sldId="299"/>
            <ac:spMk id="7" creationId="{802C4E54-1C85-42C9-84E9-38E0E165612F}"/>
          </ac:spMkLst>
        </pc:spChg>
        <pc:spChg chg="mod">
          <ac:chgData name="Leary, Nicole (Curriculum Support)" userId="01b25bfb-c137-4a94-ade9-ed5cf1ed147c" providerId="ADAL" clId="{C6AD3BC6-9A6B-471B-A5F4-65C677CAC06E}" dt="2022-02-23T23:04:05.515" v="15" actId="255"/>
          <ac:spMkLst>
            <pc:docMk/>
            <pc:sldMk cId="3166168507" sldId="299"/>
            <ac:spMk id="9" creationId="{B3B130AF-FBFD-4C33-A653-F147B525F978}"/>
          </ac:spMkLst>
        </pc:spChg>
        <pc:spChg chg="mod">
          <ac:chgData name="Leary, Nicole (Curriculum Support)" userId="01b25bfb-c137-4a94-ade9-ed5cf1ed147c" providerId="ADAL" clId="{C6AD3BC6-9A6B-471B-A5F4-65C677CAC06E}" dt="2022-02-23T23:03:53.906" v="13" actId="255"/>
          <ac:spMkLst>
            <pc:docMk/>
            <pc:sldMk cId="3166168507" sldId="299"/>
            <ac:spMk id="11" creationId="{FBEC562F-93B1-42BE-9CFB-7C01CA92ED14}"/>
          </ac:spMkLst>
        </pc:spChg>
        <pc:spChg chg="mod">
          <ac:chgData name="Leary, Nicole (Curriculum Support)" userId="01b25bfb-c137-4a94-ade9-ed5cf1ed147c" providerId="ADAL" clId="{C6AD3BC6-9A6B-471B-A5F4-65C677CAC06E}" dt="2022-02-23T23:03:59.376" v="14" actId="255"/>
          <ac:spMkLst>
            <pc:docMk/>
            <pc:sldMk cId="3166168507" sldId="299"/>
            <ac:spMk id="12" creationId="{DBCAC2D8-B325-454D-B638-A0EB086716E0}"/>
          </ac:spMkLst>
        </pc:spChg>
        <pc:spChg chg="mod">
          <ac:chgData name="Leary, Nicole (Curriculum Support)" userId="01b25bfb-c137-4a94-ade9-ed5cf1ed147c" providerId="ADAL" clId="{C6AD3BC6-9A6B-471B-A5F4-65C677CAC06E}" dt="2022-02-23T23:03:48.876" v="12" actId="255"/>
          <ac:spMkLst>
            <pc:docMk/>
            <pc:sldMk cId="3166168507" sldId="299"/>
            <ac:spMk id="13" creationId="{F9F325F6-1AD8-4B98-A76C-A1C92B3BBB86}"/>
          </ac:spMkLst>
        </pc:spChg>
      </pc:sldChg>
    </pc:docChg>
  </pc:docChgLst>
  <pc:docChgLst>
    <pc:chgData name="Blackwell, Elyse (Curriculum and Learning Division)" userId="f36cee0c-4795-4a4e-a200-ec64c6c861e9" providerId="ADAL" clId="{54F41A33-0C45-4D49-A43C-F31803B4756A}"/>
    <pc:docChg chg="custSel modSld">
      <pc:chgData name="Blackwell, Elyse (Curriculum and Learning Division)" userId="f36cee0c-4795-4a4e-a200-ec64c6c861e9" providerId="ADAL" clId="{54F41A33-0C45-4D49-A43C-F31803B4756A}" dt="2022-03-29T22:50:37.325" v="9" actId="368"/>
      <pc:docMkLst>
        <pc:docMk/>
      </pc:docMkLst>
      <pc:sldChg chg="modNotes">
        <pc:chgData name="Blackwell, Elyse (Curriculum and Learning Division)" userId="f36cee0c-4795-4a4e-a200-ec64c6c861e9" providerId="ADAL" clId="{54F41A33-0C45-4D49-A43C-F31803B4756A}" dt="2022-03-29T22:50:37.294" v="1" actId="368"/>
        <pc:sldMkLst>
          <pc:docMk/>
          <pc:sldMk cId="3641841233" sldId="268"/>
        </pc:sldMkLst>
      </pc:sldChg>
      <pc:sldChg chg="modNotes">
        <pc:chgData name="Blackwell, Elyse (Curriculum and Learning Division)" userId="f36cee0c-4795-4a4e-a200-ec64c6c861e9" providerId="ADAL" clId="{54F41A33-0C45-4D49-A43C-F31803B4756A}" dt="2022-03-29T22:50:37.309" v="7" actId="368"/>
        <pc:sldMkLst>
          <pc:docMk/>
          <pc:sldMk cId="4064945904" sldId="290"/>
        </pc:sldMkLst>
      </pc:sldChg>
      <pc:sldChg chg="modNotes">
        <pc:chgData name="Blackwell, Elyse (Curriculum and Learning Division)" userId="f36cee0c-4795-4a4e-a200-ec64c6c861e9" providerId="ADAL" clId="{54F41A33-0C45-4D49-A43C-F31803B4756A}" dt="2022-03-29T22:50:37.325" v="9" actId="368"/>
        <pc:sldMkLst>
          <pc:docMk/>
          <pc:sldMk cId="2102663740" sldId="291"/>
        </pc:sldMkLst>
      </pc:sldChg>
      <pc:sldChg chg="modNotes">
        <pc:chgData name="Blackwell, Elyse (Curriculum and Learning Division)" userId="f36cee0c-4795-4a4e-a200-ec64c6c861e9" providerId="ADAL" clId="{54F41A33-0C45-4D49-A43C-F31803B4756A}" dt="2022-03-29T22:50:37.309" v="5" actId="368"/>
        <pc:sldMkLst>
          <pc:docMk/>
          <pc:sldMk cId="757006633" sldId="294"/>
        </pc:sldMkLst>
      </pc:sldChg>
      <pc:sldChg chg="modNotes">
        <pc:chgData name="Blackwell, Elyse (Curriculum and Learning Division)" userId="f36cee0c-4795-4a4e-a200-ec64c6c861e9" providerId="ADAL" clId="{54F41A33-0C45-4D49-A43C-F31803B4756A}" dt="2022-03-29T22:50:37.309" v="3" actId="368"/>
        <pc:sldMkLst>
          <pc:docMk/>
          <pc:sldMk cId="4262956032" sldId="300"/>
        </pc:sldMkLst>
      </pc:sldChg>
    </pc:docChg>
  </pc:docChgLst>
  <pc:docChgLst>
    <pc:chgData name="Power, Kathryn (Curriculum Policy and Standards)" userId="39542ede-2362-451c-bbe8-2c6860191fec" providerId="ADAL" clId="{D658E7AE-F2A3-40B7-8642-7F549B87439C}"/>
    <pc:docChg chg="custSel modSld">
      <pc:chgData name="Power, Kathryn (Curriculum Policy and Standards)" userId="39542ede-2362-451c-bbe8-2c6860191fec" providerId="ADAL" clId="{D658E7AE-F2A3-40B7-8642-7F549B87439C}" dt="2022-03-25T02:18:48.810" v="20"/>
      <pc:docMkLst>
        <pc:docMk/>
      </pc:docMkLst>
      <pc:sldChg chg="modSp mod">
        <pc:chgData name="Power, Kathryn (Curriculum Policy and Standards)" userId="39542ede-2362-451c-bbe8-2c6860191fec" providerId="ADAL" clId="{D658E7AE-F2A3-40B7-8642-7F549B87439C}" dt="2022-03-25T02:11:53.362" v="0" actId="20577"/>
        <pc:sldMkLst>
          <pc:docMk/>
          <pc:sldMk cId="2565409452" sldId="285"/>
        </pc:sldMkLst>
        <pc:spChg chg="mod">
          <ac:chgData name="Power, Kathryn (Curriculum Policy and Standards)" userId="39542ede-2362-451c-bbe8-2c6860191fec" providerId="ADAL" clId="{D658E7AE-F2A3-40B7-8642-7F549B87439C}" dt="2022-03-25T02:11:53.362" v="0" actId="20577"/>
          <ac:spMkLst>
            <pc:docMk/>
            <pc:sldMk cId="2565409452" sldId="285"/>
            <ac:spMk id="3" creationId="{AB9BDBB3-B0CB-4293-95C9-DF9D3FA6EE67}"/>
          </ac:spMkLst>
        </pc:spChg>
      </pc:sldChg>
      <pc:sldChg chg="modSp mod">
        <pc:chgData name="Power, Kathryn (Curriculum Policy and Standards)" userId="39542ede-2362-451c-bbe8-2c6860191fec" providerId="ADAL" clId="{D658E7AE-F2A3-40B7-8642-7F549B87439C}" dt="2022-03-25T02:14:16.683" v="15" actId="113"/>
        <pc:sldMkLst>
          <pc:docMk/>
          <pc:sldMk cId="1918646946" sldId="288"/>
        </pc:sldMkLst>
        <pc:graphicFrameChg chg="modGraphic">
          <ac:chgData name="Power, Kathryn (Curriculum Policy and Standards)" userId="39542ede-2362-451c-bbe8-2c6860191fec" providerId="ADAL" clId="{D658E7AE-F2A3-40B7-8642-7F549B87439C}" dt="2022-03-25T02:14:16.683" v="15" actId="113"/>
          <ac:graphicFrameMkLst>
            <pc:docMk/>
            <pc:sldMk cId="1918646946" sldId="288"/>
            <ac:graphicFrameMk id="4" creationId="{7D81C75B-0C7A-44A2-9F3B-529198718080}"/>
          </ac:graphicFrameMkLst>
        </pc:graphicFrameChg>
      </pc:sldChg>
      <pc:sldChg chg="addCm modCm">
        <pc:chgData name="Power, Kathryn (Curriculum Policy and Standards)" userId="39542ede-2362-451c-bbe8-2c6860191fec" providerId="ADAL" clId="{D658E7AE-F2A3-40B7-8642-7F549B87439C}" dt="2022-03-25T02:18:48.810" v="20"/>
        <pc:sldMkLst>
          <pc:docMk/>
          <pc:sldMk cId="757006633" sldId="294"/>
        </pc:sldMkLst>
      </pc:sldChg>
      <pc:sldChg chg="addCm modCm">
        <pc:chgData name="Power, Kathryn (Curriculum Policy and Standards)" userId="39542ede-2362-451c-bbe8-2c6860191fec" providerId="ADAL" clId="{D658E7AE-F2A3-40B7-8642-7F549B87439C}" dt="2022-03-25T02:17:35.919" v="17"/>
        <pc:sldMkLst>
          <pc:docMk/>
          <pc:sldMk cId="3166168507" sldId="299"/>
        </pc:sldMkLst>
      </pc:sldChg>
      <pc:sldChg chg="modSp mod">
        <pc:chgData name="Power, Kathryn (Curriculum Policy and Standards)" userId="39542ede-2362-451c-bbe8-2c6860191fec" providerId="ADAL" clId="{D658E7AE-F2A3-40B7-8642-7F549B87439C}" dt="2022-03-25T02:12:25.887" v="14" actId="20577"/>
        <pc:sldMkLst>
          <pc:docMk/>
          <pc:sldMk cId="4262956032" sldId="300"/>
        </pc:sldMkLst>
        <pc:spChg chg="mod">
          <ac:chgData name="Power, Kathryn (Curriculum Policy and Standards)" userId="39542ede-2362-451c-bbe8-2c6860191fec" providerId="ADAL" clId="{D658E7AE-F2A3-40B7-8642-7F549B87439C}" dt="2022-03-25T02:12:25.887" v="14" actId="20577"/>
          <ac:spMkLst>
            <pc:docMk/>
            <pc:sldMk cId="4262956032" sldId="300"/>
            <ac:spMk id="3" creationId="{AB9BDBB3-B0CB-4293-95C9-DF9D3FA6EE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FFD74-C185-4505-8699-C0590A6154CC}" type="datetimeFigureOut">
              <a:rPr lang="en-AU" smtClean="0"/>
              <a:t>30/03/2022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01371-85CF-4AD1-82E3-15E61C155053}" type="slidenum">
              <a:rPr lang="en-AU" smtClean="0"/>
              <a:t>‹#›</a:t>
            </a:fld>
            <a:endParaRPr lang="en-AU"/>
          </a:p>
        </p:txBody>
      </p:sp>
    </p:spTree>
    <p:extLst>
      <p:ext uri="{BB962C8B-B14F-4D97-AF65-F5344CB8AC3E}">
        <p14:creationId xmlns:p14="http://schemas.microsoft.com/office/powerpoint/2010/main" val="2499689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01371-85CF-4AD1-82E3-15E61C155053}" type="slidenum">
              <a:rPr lang="en-AU" smtClean="0"/>
              <a:t>1</a:t>
            </a:fld>
            <a:endParaRPr lang="en-AU"/>
          </a:p>
        </p:txBody>
      </p:sp>
    </p:spTree>
    <p:extLst>
      <p:ext uri="{BB962C8B-B14F-4D97-AF65-F5344CB8AC3E}">
        <p14:creationId xmlns:p14="http://schemas.microsoft.com/office/powerpoint/2010/main" val="356319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01371-85CF-4AD1-82E3-15E61C155053}" type="slidenum">
              <a:rPr lang="en-AU" smtClean="0"/>
              <a:t>7</a:t>
            </a:fld>
            <a:endParaRPr lang="en-AU"/>
          </a:p>
        </p:txBody>
      </p:sp>
    </p:spTree>
    <p:extLst>
      <p:ext uri="{BB962C8B-B14F-4D97-AF65-F5344CB8AC3E}">
        <p14:creationId xmlns:p14="http://schemas.microsoft.com/office/powerpoint/2010/main" val="171911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901371-85CF-4AD1-82E3-15E61C155053}" type="slidenum">
              <a:rPr lang="en-AU" smtClean="0"/>
              <a:t>11</a:t>
            </a:fld>
            <a:endParaRPr lang="en-AU"/>
          </a:p>
        </p:txBody>
      </p:sp>
    </p:spTree>
    <p:extLst>
      <p:ext uri="{BB962C8B-B14F-4D97-AF65-F5344CB8AC3E}">
        <p14:creationId xmlns:p14="http://schemas.microsoft.com/office/powerpoint/2010/main" val="510198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01371-85CF-4AD1-82E3-15E61C155053}" type="slidenum">
              <a:rPr lang="en-AU" smtClean="0"/>
              <a:t>13</a:t>
            </a:fld>
            <a:endParaRPr lang="en-AU"/>
          </a:p>
        </p:txBody>
      </p:sp>
    </p:spTree>
    <p:extLst>
      <p:ext uri="{BB962C8B-B14F-4D97-AF65-F5344CB8AC3E}">
        <p14:creationId xmlns:p14="http://schemas.microsoft.com/office/powerpoint/2010/main" val="142269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C901371-85CF-4AD1-82E3-15E61C155053}" type="slidenum">
              <a:rPr lang="en-AU" smtClean="0"/>
              <a:t>14</a:t>
            </a:fld>
            <a:endParaRPr lang="en-AU"/>
          </a:p>
        </p:txBody>
      </p:sp>
    </p:spTree>
    <p:extLst>
      <p:ext uri="{BB962C8B-B14F-4D97-AF65-F5344CB8AC3E}">
        <p14:creationId xmlns:p14="http://schemas.microsoft.com/office/powerpoint/2010/main" val="315273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C901371-85CF-4AD1-82E3-15E61C155053}" type="slidenum">
              <a:rPr lang="en-AU" smtClean="0"/>
              <a:t>15</a:t>
            </a:fld>
            <a:endParaRPr lang="en-AU"/>
          </a:p>
        </p:txBody>
      </p:sp>
    </p:spTree>
    <p:extLst>
      <p:ext uri="{BB962C8B-B14F-4D97-AF65-F5344CB8AC3E}">
        <p14:creationId xmlns:p14="http://schemas.microsoft.com/office/powerpoint/2010/main" val="389634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01371-85CF-4AD1-82E3-15E61C155053}" type="slidenum">
              <a:rPr lang="en-AU" smtClean="0"/>
              <a:t>18</a:t>
            </a:fld>
            <a:endParaRPr lang="en-AU"/>
          </a:p>
        </p:txBody>
      </p:sp>
    </p:spTree>
    <p:extLst>
      <p:ext uri="{BB962C8B-B14F-4D97-AF65-F5344CB8AC3E}">
        <p14:creationId xmlns:p14="http://schemas.microsoft.com/office/powerpoint/2010/main" val="3210534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mailto:education.customers@sa.gov.au" TargetMode="External"/><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134BA14-4016-484B-A9B7-6B24BB87D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512E2C74-B4C5-4423-97D0-D837E39A83BD}"/>
              </a:ext>
            </a:extLst>
          </p:cNvPr>
          <p:cNvSpPr>
            <a:spLocks noGrp="1"/>
          </p:cNvSpPr>
          <p:nvPr>
            <p:ph type="ctrTitle" hasCustomPrompt="1"/>
          </p:nvPr>
        </p:nvSpPr>
        <p:spPr>
          <a:xfrm>
            <a:off x="2123063" y="2863969"/>
            <a:ext cx="9436532" cy="806570"/>
          </a:xfrm>
        </p:spPr>
        <p:txBody>
          <a:bodyPr anchor="b">
            <a:noAutofit/>
          </a:bodyPr>
          <a:lstStyle>
            <a:lvl1pPr algn="l">
              <a:defRPr sz="5400">
                <a:solidFill>
                  <a:schemeClr val="bg1"/>
                </a:solidFill>
                <a:latin typeface="+mn-lt"/>
              </a:defRPr>
            </a:lvl1pPr>
          </a:lstStyle>
          <a:p>
            <a:r>
              <a:rPr lang="en-US"/>
              <a:t>[INSERT YEAR LEVEL – </a:t>
            </a:r>
            <a:r>
              <a:rPr lang="en-US" err="1"/>
              <a:t>ie</a:t>
            </a:r>
            <a:r>
              <a:rPr lang="en-US"/>
              <a:t> Year 4]</a:t>
            </a:r>
            <a:endParaRPr lang="en-AU"/>
          </a:p>
        </p:txBody>
      </p:sp>
      <p:pic>
        <p:nvPicPr>
          <p:cNvPr id="10" name="Picture 9" descr="A picture containing text, tableware, plate, clipart&#10;&#10;Description automatically generated">
            <a:extLst>
              <a:ext uri="{FF2B5EF4-FFF2-40B4-BE49-F238E27FC236}">
                <a16:creationId xmlns:a16="http://schemas.microsoft.com/office/drawing/2014/main" id="{F6C25B45-175D-43DF-8D57-05E1A357B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2847" y="1299213"/>
            <a:ext cx="4450464" cy="1204275"/>
          </a:xfrm>
          <a:prstGeom prst="rect">
            <a:avLst/>
          </a:prstGeom>
        </p:spPr>
      </p:pic>
      <p:sp>
        <p:nvSpPr>
          <p:cNvPr id="15" name="Text Placeholder 14">
            <a:extLst>
              <a:ext uri="{FF2B5EF4-FFF2-40B4-BE49-F238E27FC236}">
                <a16:creationId xmlns:a16="http://schemas.microsoft.com/office/drawing/2014/main" id="{1068B62F-70BE-4009-83EE-B2E227C47698}"/>
              </a:ext>
            </a:extLst>
          </p:cNvPr>
          <p:cNvSpPr>
            <a:spLocks noGrp="1"/>
          </p:cNvSpPr>
          <p:nvPr>
            <p:ph type="body" sz="quarter" idx="10" hasCustomPrompt="1"/>
          </p:nvPr>
        </p:nvSpPr>
        <p:spPr>
          <a:xfrm>
            <a:off x="2123279" y="4382218"/>
            <a:ext cx="9436100" cy="690293"/>
          </a:xfrm>
        </p:spPr>
        <p:txBody>
          <a:bodyPr/>
          <a:lstStyle>
            <a:lvl1pPr marL="0" indent="0">
              <a:buNone/>
              <a:defRPr>
                <a:solidFill>
                  <a:schemeClr val="bg1"/>
                </a:solidFill>
              </a:defRPr>
            </a:lvl1pPr>
          </a:lstStyle>
          <a:p>
            <a:pPr lvl="0"/>
            <a:r>
              <a:rPr lang="en-US"/>
              <a:t>[INSERT LESSON – </a:t>
            </a:r>
            <a:r>
              <a:rPr lang="en-US" err="1"/>
              <a:t>ie</a:t>
            </a:r>
            <a:r>
              <a:rPr lang="en-US"/>
              <a:t> Lesson 1 – Number and money]</a:t>
            </a:r>
          </a:p>
        </p:txBody>
      </p:sp>
      <p:sp>
        <p:nvSpPr>
          <p:cNvPr id="19" name="Text Placeholder 18">
            <a:extLst>
              <a:ext uri="{FF2B5EF4-FFF2-40B4-BE49-F238E27FC236}">
                <a16:creationId xmlns:a16="http://schemas.microsoft.com/office/drawing/2014/main" id="{1EE55352-7817-4805-BF24-DE802387A423}"/>
              </a:ext>
            </a:extLst>
          </p:cNvPr>
          <p:cNvSpPr>
            <a:spLocks noGrp="1"/>
          </p:cNvSpPr>
          <p:nvPr>
            <p:ph type="body" sz="quarter" idx="11" hasCustomPrompt="1"/>
          </p:nvPr>
        </p:nvSpPr>
        <p:spPr>
          <a:xfrm>
            <a:off x="2123637" y="3592905"/>
            <a:ext cx="10237997" cy="690563"/>
          </a:xfrm>
        </p:spPr>
        <p:txBody>
          <a:bodyPr>
            <a:noAutofit/>
          </a:bodyPr>
          <a:lstStyle>
            <a:lvl1pPr marL="0" indent="0">
              <a:buNone/>
              <a:defRPr sz="5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SUBJECT– </a:t>
            </a:r>
            <a:r>
              <a:rPr lang="en-US" err="1"/>
              <a:t>ie</a:t>
            </a:r>
            <a:r>
              <a:rPr lang="en-US"/>
              <a:t> Mathematics]</a:t>
            </a:r>
            <a:endParaRPr lang="en-AU"/>
          </a:p>
        </p:txBody>
      </p:sp>
      <p:sp>
        <p:nvSpPr>
          <p:cNvPr id="20" name="Text Box 2">
            <a:extLst>
              <a:ext uri="{FF2B5EF4-FFF2-40B4-BE49-F238E27FC236}">
                <a16:creationId xmlns:a16="http://schemas.microsoft.com/office/drawing/2014/main" id="{8DBFFF7F-95AD-4FD3-88A9-74F00CD38AB8}"/>
              </a:ext>
            </a:extLst>
          </p:cNvPr>
          <p:cNvSpPr txBox="1">
            <a:spLocks noChangeArrowheads="1"/>
          </p:cNvSpPr>
          <p:nvPr userDrawn="1"/>
        </p:nvSpPr>
        <p:spPr bwMode="auto">
          <a:xfrm>
            <a:off x="146650" y="6449489"/>
            <a:ext cx="4644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rgbClr val="35777D"/>
                </a:solidFill>
                <a:ea typeface="Times New Roman" panose="02020603050405020304" pitchFamily="18" charset="0"/>
                <a:cs typeface="Calibri" panose="020F0502020204030204" pitchFamily="34" charset="0"/>
              </a:rPr>
              <a:t> </a:t>
            </a:r>
            <a:endParaRPr lang="en-AU" altLang="en-US" sz="1100">
              <a:solidFill>
                <a:srgbClr val="35777D"/>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rgbClr val="35777D"/>
                </a:solidFill>
                <a:ea typeface="Times New Roman" panose="02020603050405020304" pitchFamily="18" charset="0"/>
                <a:cs typeface="Calibri" panose="020F0502020204030204" pitchFamily="34" charset="0"/>
              </a:rPr>
              <a:t> </a:t>
            </a:r>
            <a:r>
              <a:rPr lang="en-AU" sz="950">
                <a:solidFill>
                  <a:srgbClr val="35777D"/>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rgbClr val="35777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79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ize text content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3" name="Text Placeholder 2">
            <a:extLst>
              <a:ext uri="{FF2B5EF4-FFF2-40B4-BE49-F238E27FC236}">
                <a16:creationId xmlns:a16="http://schemas.microsoft.com/office/drawing/2014/main" id="{FB15125D-1690-4057-A80F-E538A0D97427}"/>
              </a:ext>
            </a:extLst>
          </p:cNvPr>
          <p:cNvSpPr>
            <a:spLocks noGrp="1"/>
          </p:cNvSpPr>
          <p:nvPr>
            <p:ph type="body" sz="quarter" idx="13" hasCustomPrompt="1"/>
          </p:nvPr>
        </p:nvSpPr>
        <p:spPr>
          <a:xfrm>
            <a:off x="838200" y="1457864"/>
            <a:ext cx="10721975" cy="4114800"/>
          </a:xfrm>
        </p:spPr>
        <p:txBody>
          <a:bodyPr/>
          <a:lstStyle>
            <a:lvl1pPr marL="0" indent="0">
              <a:buNone/>
              <a:defRPr/>
            </a:lvl1pPr>
          </a:lstStyle>
          <a:p>
            <a:pPr lvl="0"/>
            <a:r>
              <a:rPr lang="en-US"/>
              <a:t>Click to add text content</a:t>
            </a:r>
          </a:p>
          <a:p>
            <a:pPr lvl="1"/>
            <a:r>
              <a:rPr lang="en-US"/>
              <a:t>Second level</a:t>
            </a:r>
          </a:p>
        </p:txBody>
      </p:sp>
    </p:spTree>
    <p:extLst>
      <p:ext uri="{BB962C8B-B14F-4D97-AF65-F5344CB8AC3E}">
        <p14:creationId xmlns:p14="http://schemas.microsoft.com/office/powerpoint/2010/main" val="203202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6343650"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360613"/>
            <a:ext cx="3971925" cy="3154362"/>
          </a:xfrm>
        </p:spPr>
        <p:txBody>
          <a:bodyPr/>
          <a:lstStyle>
            <a:lvl1pPr>
              <a:defRPr/>
            </a:lvl1pPr>
          </a:lstStyle>
          <a:p>
            <a:r>
              <a:rPr lang="en-AU"/>
              <a:t>Insert picture or diagram</a:t>
            </a:r>
          </a:p>
        </p:txBody>
      </p:sp>
    </p:spTree>
    <p:extLst>
      <p:ext uri="{BB962C8B-B14F-4D97-AF65-F5344CB8AC3E}">
        <p14:creationId xmlns:p14="http://schemas.microsoft.com/office/powerpoint/2010/main" val="2427789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969972"/>
            <a:ext cx="6343650" cy="2573337"/>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970213"/>
            <a:ext cx="3971925" cy="2573337"/>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838200" y="2287768"/>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3668791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t 2 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9349596"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424024"/>
            <a:ext cx="6343650" cy="3119286"/>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424025"/>
            <a:ext cx="3971925" cy="3119526"/>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10291312" y="882709"/>
            <a:ext cx="1062487" cy="1325563"/>
          </a:xfrm>
        </p:spPr>
        <p:txBody>
          <a:bodyPr>
            <a:normAutofit/>
          </a:bodyPr>
          <a:lstStyle>
            <a:lvl1pPr marL="0" indent="0">
              <a:buNone/>
              <a:defRPr sz="1200"/>
            </a:lvl1pPr>
          </a:lstStyle>
          <a:p>
            <a:pPr lvl="0"/>
            <a:r>
              <a:rPr lang="en-US"/>
              <a:t>Place audio recording here and delete text box.</a:t>
            </a:r>
            <a:endParaRPr lang="en-AU"/>
          </a:p>
        </p:txBody>
      </p:sp>
    </p:spTree>
    <p:extLst>
      <p:ext uri="{BB962C8B-B14F-4D97-AF65-F5344CB8AC3E}">
        <p14:creationId xmlns:p14="http://schemas.microsoft.com/office/powerpoint/2010/main" val="134107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Question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6652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sz="9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6" name="Action Button: Get Information 5">
            <a:hlinkClick r:id="" action="ppaction://hlinkshowjump?jump=nextslide" highlightClick="1"/>
            <a:extLst>
              <a:ext uri="{FF2B5EF4-FFF2-40B4-BE49-F238E27FC236}">
                <a16:creationId xmlns:a16="http://schemas.microsoft.com/office/drawing/2014/main" id="{3F03C058-EA07-4D9B-A1EE-240F2906A2AF}"/>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952F74D-9B6F-4AA9-9DD7-C1E45173E2EE}"/>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65560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 slide option 2">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5114925"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6238875" y="2360613"/>
            <a:ext cx="5114925" cy="3154362"/>
          </a:xfrm>
        </p:spPr>
        <p:txBody>
          <a:bodyPr/>
          <a:lstStyle>
            <a:lvl1pPr>
              <a:defRPr/>
            </a:lvl1pPr>
          </a:lstStyle>
          <a:p>
            <a:r>
              <a:rPr lang="en-AU"/>
              <a:t>Insert picture or diagram</a:t>
            </a:r>
          </a:p>
        </p:txBody>
      </p:sp>
      <p:sp>
        <p:nvSpPr>
          <p:cNvPr id="15" name="Action Button: Get Information 14">
            <a:hlinkClick r:id="" action="ppaction://hlinkshowjump?jump=nextslide" highlightClick="1"/>
            <a:extLst>
              <a:ext uri="{FF2B5EF4-FFF2-40B4-BE49-F238E27FC236}">
                <a16:creationId xmlns:a16="http://schemas.microsoft.com/office/drawing/2014/main" id="{496907BB-7AF1-4D4F-8816-E332EE04EF74}"/>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65FC7B1-F2FD-48FD-85E7-27B7E419A03A}"/>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254391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breakout box">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7629525"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87B9838-9AA5-44B4-BDFD-7637A9A1D5EF}"/>
              </a:ext>
            </a:extLst>
          </p:cNvPr>
          <p:cNvSpPr>
            <a:spLocks noGrp="1"/>
          </p:cNvSpPr>
          <p:nvPr>
            <p:ph type="body" sz="quarter" idx="10" hasCustomPrompt="1"/>
          </p:nvPr>
        </p:nvSpPr>
        <p:spPr>
          <a:xfrm>
            <a:off x="8677275" y="2360373"/>
            <a:ext cx="2676525" cy="3117402"/>
          </a:xfrm>
          <a:solidFill>
            <a:srgbClr val="397A80"/>
          </a:solidFill>
        </p:spPr>
        <p:txBody>
          <a:bodyPr/>
          <a:lstStyle>
            <a:lvl1pPr marL="0" indent="0">
              <a:buNone/>
              <a:defRPr>
                <a:solidFill>
                  <a:schemeClr val="bg1"/>
                </a:solidFill>
              </a:defRPr>
            </a:lvl1pPr>
            <a:lvl2pPr marL="457200" indent="0">
              <a:buNone/>
              <a:defRPr/>
            </a:lvl2pPr>
          </a:lstStyle>
          <a:p>
            <a:pPr lvl="0"/>
            <a:r>
              <a:rPr lang="en-US"/>
              <a:t>Click to edit breakout box</a:t>
            </a:r>
          </a:p>
        </p:txBody>
      </p:sp>
    </p:spTree>
    <p:extLst>
      <p:ext uri="{BB962C8B-B14F-4D97-AF65-F5344CB8AC3E}">
        <p14:creationId xmlns:p14="http://schemas.microsoft.com/office/powerpoint/2010/main" val="221730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ference list">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789C09-E053-4CF2-A32D-8E215CB69A28}"/>
              </a:ext>
            </a:extLst>
          </p:cNvPr>
          <p:cNvSpPr txBox="1"/>
          <p:nvPr userDrawn="1"/>
        </p:nvSpPr>
        <p:spPr>
          <a:xfrm>
            <a:off x="838200" y="1099944"/>
            <a:ext cx="10515600" cy="769441"/>
          </a:xfrm>
          <a:prstGeom prst="rect">
            <a:avLst/>
          </a:prstGeom>
          <a:noFill/>
        </p:spPr>
        <p:txBody>
          <a:bodyPr wrap="square" rtlCol="0">
            <a:spAutoFit/>
          </a:bodyPr>
          <a:lstStyle/>
          <a:p>
            <a:r>
              <a:rPr lang="en-AU" sz="4400"/>
              <a:t>Reference list</a:t>
            </a:r>
          </a:p>
        </p:txBody>
      </p:sp>
      <p:sp>
        <p:nvSpPr>
          <p:cNvPr id="8" name="Text Placeholder 7">
            <a:extLst>
              <a:ext uri="{FF2B5EF4-FFF2-40B4-BE49-F238E27FC236}">
                <a16:creationId xmlns:a16="http://schemas.microsoft.com/office/drawing/2014/main" id="{CF7A7227-D7B3-4D00-B2A5-0B3724C86E86}"/>
              </a:ext>
            </a:extLst>
          </p:cNvPr>
          <p:cNvSpPr>
            <a:spLocks noGrp="1"/>
          </p:cNvSpPr>
          <p:nvPr>
            <p:ph type="body" sz="quarter" idx="10" hasCustomPrompt="1"/>
          </p:nvPr>
        </p:nvSpPr>
        <p:spPr>
          <a:xfrm>
            <a:off x="992188" y="1870075"/>
            <a:ext cx="10567987" cy="3503613"/>
          </a:xfrm>
        </p:spPr>
        <p:txBody>
          <a:bodyPr/>
          <a:lstStyle>
            <a:lvl1pPr marL="0" indent="0">
              <a:buNone/>
              <a:defRPr sz="2000">
                <a:latin typeface="+mn-lt"/>
              </a:defRPr>
            </a:lvl1pPr>
            <a:lvl2pPr marL="457200" indent="0">
              <a:buNone/>
              <a:defRPr/>
            </a:lvl2pPr>
            <a:lvl3pPr marL="914400" indent="0">
              <a:buNone/>
              <a:defRPr/>
            </a:lvl3pPr>
          </a:lstStyle>
          <a:p>
            <a:pPr lvl="0"/>
            <a:r>
              <a:rPr lang="en-US"/>
              <a:t>Click to add references – Use Harvard referencing conventions </a:t>
            </a:r>
            <a:r>
              <a:rPr lang="en-AU" b="0" i="0">
                <a:effectLst/>
                <a:latin typeface="Segoe UI" panose="020B0502040204020203" pitchFamily="34" charset="0"/>
              </a:rPr>
              <a:t>[Channel Name] YYYY, [Video Title], Platform, DD MMMM, viewed DD MMMM YYYY, &lt; URL &gt;</a:t>
            </a:r>
            <a:endParaRPr lang="en-US"/>
          </a:p>
        </p:txBody>
      </p:sp>
    </p:spTree>
    <p:extLst>
      <p:ext uri="{BB962C8B-B14F-4D97-AF65-F5344CB8AC3E}">
        <p14:creationId xmlns:p14="http://schemas.microsoft.com/office/powerpoint/2010/main" val="306914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B3498-21F4-42F0-BF67-C41094D7D321}"/>
              </a:ext>
            </a:extLst>
          </p:cNvPr>
          <p:cNvSpPr>
            <a:spLocks noGrp="1"/>
          </p:cNvSpPr>
          <p:nvPr>
            <p:ph type="dt" sz="half" idx="10"/>
          </p:nvPr>
        </p:nvSpPr>
        <p:spPr/>
        <p:txBody>
          <a:bodyPr/>
          <a:lstStyle/>
          <a:p>
            <a:fld id="{3B4D0874-BDAC-44FE-ADE4-8E491468D91D}" type="datetimeFigureOut">
              <a:rPr lang="en-AU" smtClean="0"/>
              <a:t>30/03/2022</a:t>
            </a:fld>
            <a:endParaRPr lang="en-AU"/>
          </a:p>
        </p:txBody>
      </p:sp>
      <p:sp>
        <p:nvSpPr>
          <p:cNvPr id="3" name="Footer Placeholder 2">
            <a:extLst>
              <a:ext uri="{FF2B5EF4-FFF2-40B4-BE49-F238E27FC236}">
                <a16:creationId xmlns:a16="http://schemas.microsoft.com/office/drawing/2014/main" id="{2BC31C6B-6371-4829-9F74-DE8BF49EAD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055B9D-D857-4B06-83C8-51533B7029A7}"/>
              </a:ext>
            </a:extLst>
          </p:cNvPr>
          <p:cNvSpPr>
            <a:spLocks noGrp="1"/>
          </p:cNvSpPr>
          <p:nvPr>
            <p:ph type="sldNum" sz="quarter" idx="12"/>
          </p:nvPr>
        </p:nvSpPr>
        <p:spPr/>
        <p:txBody>
          <a:bodyPr/>
          <a:lstStyle/>
          <a:p>
            <a:fld id="{EC56B5F7-B2A7-46F3-89A4-4CD4F447CD98}" type="slidenum">
              <a:rPr lang="en-AU" smtClean="0"/>
              <a:t>‹#›</a:t>
            </a:fld>
            <a:endParaRPr lang="en-AU"/>
          </a:p>
        </p:txBody>
      </p:sp>
      <p:pic>
        <p:nvPicPr>
          <p:cNvPr id="5" name="Picture 4" descr="A picture containing diagram&#10;&#10;Description automatically generated">
            <a:extLst>
              <a:ext uri="{FF2B5EF4-FFF2-40B4-BE49-F238E27FC236}">
                <a16:creationId xmlns:a16="http://schemas.microsoft.com/office/drawing/2014/main" id="{0A021A1C-406F-4A9D-B032-D4B25FFA3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314441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dio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881223"/>
            <a:ext cx="10515600" cy="2596550"/>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2011512"/>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56765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7890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F18211-FFD4-4341-867A-FF0ADCF779A8}"/>
              </a:ext>
            </a:extLst>
          </p:cNvPr>
          <p:cNvSpPr txBox="1"/>
          <p:nvPr userDrawn="1"/>
        </p:nvSpPr>
        <p:spPr>
          <a:xfrm>
            <a:off x="838200" y="797762"/>
            <a:ext cx="10583174" cy="769441"/>
          </a:xfrm>
          <a:prstGeom prst="rect">
            <a:avLst/>
          </a:prstGeom>
          <a:noFill/>
        </p:spPr>
        <p:txBody>
          <a:bodyPr wrap="square" rtlCol="0">
            <a:spAutoFit/>
          </a:bodyPr>
          <a:lstStyle/>
          <a:p>
            <a:r>
              <a:rPr lang="en-AU" sz="4400"/>
              <a:t>Handy tips for this lesson</a:t>
            </a:r>
          </a:p>
        </p:txBody>
      </p:sp>
      <p:sp>
        <p:nvSpPr>
          <p:cNvPr id="6" name="TextBox 5">
            <a:extLst>
              <a:ext uri="{FF2B5EF4-FFF2-40B4-BE49-F238E27FC236}">
                <a16:creationId xmlns:a16="http://schemas.microsoft.com/office/drawing/2014/main" id="{CB5E0110-B120-4318-8989-F35527581A3C}"/>
              </a:ext>
            </a:extLst>
          </p:cNvPr>
          <p:cNvSpPr txBox="1"/>
          <p:nvPr userDrawn="1"/>
        </p:nvSpPr>
        <p:spPr>
          <a:xfrm>
            <a:off x="915200" y="1756625"/>
            <a:ext cx="10369590" cy="4185761"/>
          </a:xfrm>
          <a:prstGeom prst="rect">
            <a:avLst/>
          </a:prstGeom>
          <a:noFill/>
        </p:spPr>
        <p:txBody>
          <a:bodyPr wrap="square" rtlCol="0">
            <a:spAutoFit/>
          </a:bodyPr>
          <a:lstStyle/>
          <a:p>
            <a:pPr marL="0" lvl="0" indent="0">
              <a:lnSpc>
                <a:spcPct val="100000"/>
              </a:lnSpc>
              <a:spcBef>
                <a:spcPts val="2400"/>
              </a:spcBef>
              <a:spcAft>
                <a:spcPts val="0"/>
              </a:spcAft>
              <a:buFont typeface="Arial" panose="020B0604020202020204" pitchFamily="34" charset="0"/>
              <a:buNone/>
            </a:pPr>
            <a:r>
              <a:rPr lang="en-US" sz="2800"/>
              <a:t>View the lesson in slide show mode to use the buttons:</a:t>
            </a:r>
          </a:p>
          <a:p>
            <a:pPr marL="285750" lvl="0" indent="-285750">
              <a:lnSpc>
                <a:spcPct val="100000"/>
              </a:lnSpc>
              <a:spcBef>
                <a:spcPts val="2400"/>
              </a:spcBef>
              <a:spcAft>
                <a:spcPts val="0"/>
              </a:spcAft>
              <a:buFont typeface="Arial" panose="020B0604020202020204" pitchFamily="34" charset="0"/>
              <a:buChar char="•"/>
            </a:pPr>
            <a:r>
              <a:rPr lang="en-US" sz="2800"/>
              <a:t>Use the arrows in the top right corner to go to the next or previous slide. </a:t>
            </a:r>
          </a:p>
          <a:p>
            <a:pPr marL="285750" lvl="0" indent="-285750">
              <a:lnSpc>
                <a:spcPct val="100000"/>
              </a:lnSpc>
              <a:spcBef>
                <a:spcPts val="2400"/>
              </a:spcBef>
              <a:spcAft>
                <a:spcPts val="0"/>
              </a:spcAft>
              <a:buFont typeface="Arial" panose="020B0604020202020204" pitchFamily="34" charset="0"/>
              <a:buChar char="•"/>
            </a:pPr>
            <a:r>
              <a:rPr lang="en-US" sz="2800"/>
              <a:t>Click the home button to go back to the first slide.</a:t>
            </a:r>
          </a:p>
          <a:p>
            <a:pPr marL="285750" lvl="0" indent="-285750">
              <a:lnSpc>
                <a:spcPct val="100000"/>
              </a:lnSpc>
              <a:spcBef>
                <a:spcPts val="2400"/>
              </a:spcBef>
              <a:spcAft>
                <a:spcPts val="0"/>
              </a:spcAft>
              <a:buFont typeface="Arial" panose="020B0604020202020204" pitchFamily="34" charset="0"/>
              <a:buChar char="•"/>
            </a:pPr>
            <a:r>
              <a:rPr lang="en-US" sz="2800"/>
              <a:t>Some slides have audio. Click on the speaker button to listen.</a:t>
            </a:r>
          </a:p>
          <a:p>
            <a:pPr marL="285750" lvl="0" indent="-285750">
              <a:lnSpc>
                <a:spcPct val="100000"/>
              </a:lnSpc>
              <a:spcBef>
                <a:spcPts val="2400"/>
              </a:spcBef>
              <a:spcAft>
                <a:spcPts val="0"/>
              </a:spcAft>
              <a:buFont typeface="Arial" panose="020B0604020202020204" pitchFamily="34" charset="0"/>
              <a:buChar char="•"/>
            </a:pPr>
            <a:r>
              <a:rPr lang="en-US" sz="2800"/>
              <a:t>Some slides may be interactive. Click the button for extra elements.</a:t>
            </a:r>
          </a:p>
          <a:p>
            <a:endParaRPr lang="en-AU"/>
          </a:p>
        </p:txBody>
      </p:sp>
      <p:pic>
        <p:nvPicPr>
          <p:cNvPr id="9" name="Picture 8">
            <a:extLst>
              <a:ext uri="{FF2B5EF4-FFF2-40B4-BE49-F238E27FC236}">
                <a16:creationId xmlns:a16="http://schemas.microsoft.com/office/drawing/2014/main" id="{5318893E-6710-4CAD-9804-CA6C033F56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263" y="4319001"/>
            <a:ext cx="718487" cy="645065"/>
          </a:xfrm>
          <a:prstGeom prst="rect">
            <a:avLst/>
          </a:prstGeom>
        </p:spPr>
      </p:pic>
      <p:sp>
        <p:nvSpPr>
          <p:cNvPr id="16" name="Action Button: Go Home 15">
            <a:hlinkClick r:id="" action="ppaction://hlinkshowjump?jump=firstslide" highlightClick="1"/>
            <a:extLst>
              <a:ext uri="{FF2B5EF4-FFF2-40B4-BE49-F238E27FC236}">
                <a16:creationId xmlns:a16="http://schemas.microsoft.com/office/drawing/2014/main" id="{8EABEA39-9D51-468F-840D-A64C5611C90F}"/>
              </a:ext>
            </a:extLst>
          </p:cNvPr>
          <p:cNvSpPr/>
          <p:nvPr userDrawn="1"/>
        </p:nvSpPr>
        <p:spPr>
          <a:xfrm>
            <a:off x="163880" y="3460170"/>
            <a:ext cx="726455" cy="726455"/>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ction Button: Go Back or Previous 16">
            <a:hlinkClick r:id="" action="ppaction://hlinkshowjump?jump=previousslide" highlightClick="1"/>
            <a:extLst>
              <a:ext uri="{FF2B5EF4-FFF2-40B4-BE49-F238E27FC236}">
                <a16:creationId xmlns:a16="http://schemas.microsoft.com/office/drawing/2014/main" id="{30705389-20F8-4B20-AFC5-15FF55BA4995}"/>
              </a:ext>
            </a:extLst>
          </p:cNvPr>
          <p:cNvSpPr/>
          <p:nvPr userDrawn="1"/>
        </p:nvSpPr>
        <p:spPr>
          <a:xfrm>
            <a:off x="94899" y="2546725"/>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ction Button: Go Forward or Next 17">
            <a:hlinkClick r:id="" action="ppaction://hlinkshowjump?jump=nextslide" highlightClick="1"/>
            <a:extLst>
              <a:ext uri="{FF2B5EF4-FFF2-40B4-BE49-F238E27FC236}">
                <a16:creationId xmlns:a16="http://schemas.microsoft.com/office/drawing/2014/main" id="{AF12B096-DF68-44D1-AB6D-AC351EC1C3E0}"/>
              </a:ext>
            </a:extLst>
          </p:cNvPr>
          <p:cNvSpPr/>
          <p:nvPr userDrawn="1"/>
        </p:nvSpPr>
        <p:spPr>
          <a:xfrm>
            <a:off x="527107" y="2546725"/>
            <a:ext cx="468201" cy="46820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18C9DE91-06AE-4B8D-A05E-5C17F3D28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576" y="5234492"/>
            <a:ext cx="653759" cy="645065"/>
          </a:xfrm>
          <a:prstGeom prst="rect">
            <a:avLst/>
          </a:prstGeom>
        </p:spPr>
      </p:pic>
    </p:spTree>
    <p:extLst>
      <p:ext uri="{BB962C8B-B14F-4D97-AF65-F5344CB8AC3E}">
        <p14:creationId xmlns:p14="http://schemas.microsoft.com/office/powerpoint/2010/main" val="425969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134BA14-4016-484B-A9B7-6B24BB87D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512E2C74-B4C5-4423-97D0-D837E39A83BD}"/>
              </a:ext>
            </a:extLst>
          </p:cNvPr>
          <p:cNvSpPr>
            <a:spLocks noGrp="1"/>
          </p:cNvSpPr>
          <p:nvPr>
            <p:ph type="ctrTitle" hasCustomPrompt="1"/>
          </p:nvPr>
        </p:nvSpPr>
        <p:spPr>
          <a:xfrm>
            <a:off x="2123063" y="2863969"/>
            <a:ext cx="9436532" cy="806570"/>
          </a:xfrm>
        </p:spPr>
        <p:txBody>
          <a:bodyPr anchor="b">
            <a:noAutofit/>
          </a:bodyPr>
          <a:lstStyle>
            <a:lvl1pPr algn="l">
              <a:defRPr sz="5400">
                <a:solidFill>
                  <a:schemeClr val="bg1"/>
                </a:solidFill>
                <a:latin typeface="+mn-lt"/>
              </a:defRPr>
            </a:lvl1pPr>
          </a:lstStyle>
          <a:p>
            <a:r>
              <a:rPr lang="en-US"/>
              <a:t>[INSERT YEAR LEVEL – </a:t>
            </a:r>
            <a:r>
              <a:rPr lang="en-US" err="1"/>
              <a:t>ie</a:t>
            </a:r>
            <a:r>
              <a:rPr lang="en-US"/>
              <a:t> Year 4]</a:t>
            </a:r>
            <a:endParaRPr lang="en-AU"/>
          </a:p>
        </p:txBody>
      </p:sp>
      <p:pic>
        <p:nvPicPr>
          <p:cNvPr id="10" name="Picture 9" descr="A picture containing text, tableware, plate, clipart&#10;&#10;Description automatically generated">
            <a:extLst>
              <a:ext uri="{FF2B5EF4-FFF2-40B4-BE49-F238E27FC236}">
                <a16:creationId xmlns:a16="http://schemas.microsoft.com/office/drawing/2014/main" id="{F6C25B45-175D-43DF-8D57-05E1A357B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2847" y="1299213"/>
            <a:ext cx="4450464" cy="1204275"/>
          </a:xfrm>
          <a:prstGeom prst="rect">
            <a:avLst/>
          </a:prstGeom>
        </p:spPr>
      </p:pic>
      <p:sp>
        <p:nvSpPr>
          <p:cNvPr id="15" name="Text Placeholder 14">
            <a:extLst>
              <a:ext uri="{FF2B5EF4-FFF2-40B4-BE49-F238E27FC236}">
                <a16:creationId xmlns:a16="http://schemas.microsoft.com/office/drawing/2014/main" id="{1068B62F-70BE-4009-83EE-B2E227C47698}"/>
              </a:ext>
            </a:extLst>
          </p:cNvPr>
          <p:cNvSpPr>
            <a:spLocks noGrp="1"/>
          </p:cNvSpPr>
          <p:nvPr>
            <p:ph type="body" sz="quarter" idx="10" hasCustomPrompt="1"/>
          </p:nvPr>
        </p:nvSpPr>
        <p:spPr>
          <a:xfrm>
            <a:off x="2123279" y="4382218"/>
            <a:ext cx="9436100" cy="690293"/>
          </a:xfrm>
        </p:spPr>
        <p:txBody>
          <a:bodyPr/>
          <a:lstStyle>
            <a:lvl1pPr marL="0" indent="0">
              <a:buNone/>
              <a:defRPr>
                <a:solidFill>
                  <a:schemeClr val="bg1"/>
                </a:solidFill>
              </a:defRPr>
            </a:lvl1pPr>
          </a:lstStyle>
          <a:p>
            <a:pPr lvl="0"/>
            <a:r>
              <a:rPr lang="en-US"/>
              <a:t>[INSERT LESSON – </a:t>
            </a:r>
            <a:r>
              <a:rPr lang="en-US" err="1"/>
              <a:t>ie</a:t>
            </a:r>
            <a:r>
              <a:rPr lang="en-US"/>
              <a:t> Lesson 1 – Number and money]</a:t>
            </a:r>
          </a:p>
        </p:txBody>
      </p:sp>
      <p:sp>
        <p:nvSpPr>
          <p:cNvPr id="19" name="Text Placeholder 18">
            <a:extLst>
              <a:ext uri="{FF2B5EF4-FFF2-40B4-BE49-F238E27FC236}">
                <a16:creationId xmlns:a16="http://schemas.microsoft.com/office/drawing/2014/main" id="{1EE55352-7817-4805-BF24-DE802387A423}"/>
              </a:ext>
            </a:extLst>
          </p:cNvPr>
          <p:cNvSpPr>
            <a:spLocks noGrp="1"/>
          </p:cNvSpPr>
          <p:nvPr>
            <p:ph type="body" sz="quarter" idx="11" hasCustomPrompt="1"/>
          </p:nvPr>
        </p:nvSpPr>
        <p:spPr>
          <a:xfrm>
            <a:off x="2123637" y="3592905"/>
            <a:ext cx="10237997" cy="690563"/>
          </a:xfrm>
        </p:spPr>
        <p:txBody>
          <a:bodyPr>
            <a:noAutofit/>
          </a:bodyPr>
          <a:lstStyle>
            <a:lvl1pPr marL="0" indent="0">
              <a:buNone/>
              <a:defRPr sz="5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SUBJECT– </a:t>
            </a:r>
            <a:r>
              <a:rPr lang="en-US" err="1"/>
              <a:t>ie</a:t>
            </a:r>
            <a:r>
              <a:rPr lang="en-US"/>
              <a:t> Mathematics]</a:t>
            </a:r>
            <a:endParaRPr lang="en-AU"/>
          </a:p>
        </p:txBody>
      </p:sp>
      <p:sp>
        <p:nvSpPr>
          <p:cNvPr id="20" name="Text Box 2">
            <a:extLst>
              <a:ext uri="{FF2B5EF4-FFF2-40B4-BE49-F238E27FC236}">
                <a16:creationId xmlns:a16="http://schemas.microsoft.com/office/drawing/2014/main" id="{8DBFFF7F-95AD-4FD3-88A9-74F00CD38AB8}"/>
              </a:ext>
            </a:extLst>
          </p:cNvPr>
          <p:cNvSpPr txBox="1">
            <a:spLocks noChangeArrowheads="1"/>
          </p:cNvSpPr>
          <p:nvPr userDrawn="1"/>
        </p:nvSpPr>
        <p:spPr bwMode="auto">
          <a:xfrm>
            <a:off x="146650" y="6449489"/>
            <a:ext cx="4644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rgbClr val="35777D"/>
                </a:solidFill>
                <a:ea typeface="Times New Roman" panose="02020603050405020304" pitchFamily="18" charset="0"/>
                <a:cs typeface="Calibri" panose="020F0502020204030204" pitchFamily="34" charset="0"/>
              </a:rPr>
              <a:t> </a:t>
            </a:r>
            <a:endParaRPr lang="en-AU" altLang="en-US" sz="1100">
              <a:solidFill>
                <a:srgbClr val="35777D"/>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rgbClr val="35777D"/>
                </a:solidFill>
                <a:ea typeface="Times New Roman" panose="02020603050405020304" pitchFamily="18" charset="0"/>
                <a:cs typeface="Calibri" panose="020F0502020204030204" pitchFamily="34" charset="0"/>
              </a:rPr>
              <a:t> </a:t>
            </a:r>
            <a:r>
              <a:rPr lang="en-AU" sz="950">
                <a:solidFill>
                  <a:srgbClr val="35777D"/>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rgbClr val="35777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31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7890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F18211-FFD4-4341-867A-FF0ADCF779A8}"/>
              </a:ext>
            </a:extLst>
          </p:cNvPr>
          <p:cNvSpPr txBox="1"/>
          <p:nvPr userDrawn="1"/>
        </p:nvSpPr>
        <p:spPr>
          <a:xfrm>
            <a:off x="838200" y="797762"/>
            <a:ext cx="10583174" cy="769441"/>
          </a:xfrm>
          <a:prstGeom prst="rect">
            <a:avLst/>
          </a:prstGeom>
          <a:noFill/>
        </p:spPr>
        <p:txBody>
          <a:bodyPr wrap="square" rtlCol="0">
            <a:spAutoFit/>
          </a:bodyPr>
          <a:lstStyle/>
          <a:p>
            <a:r>
              <a:rPr lang="en-AU" sz="4400"/>
              <a:t>Handy tips for this lesson</a:t>
            </a:r>
          </a:p>
        </p:txBody>
      </p:sp>
      <p:sp>
        <p:nvSpPr>
          <p:cNvPr id="6" name="TextBox 5">
            <a:extLst>
              <a:ext uri="{FF2B5EF4-FFF2-40B4-BE49-F238E27FC236}">
                <a16:creationId xmlns:a16="http://schemas.microsoft.com/office/drawing/2014/main" id="{CB5E0110-B120-4318-8989-F35527581A3C}"/>
              </a:ext>
            </a:extLst>
          </p:cNvPr>
          <p:cNvSpPr txBox="1"/>
          <p:nvPr userDrawn="1"/>
        </p:nvSpPr>
        <p:spPr>
          <a:xfrm>
            <a:off x="915200" y="1756625"/>
            <a:ext cx="10369590" cy="4185761"/>
          </a:xfrm>
          <a:prstGeom prst="rect">
            <a:avLst/>
          </a:prstGeom>
          <a:noFill/>
        </p:spPr>
        <p:txBody>
          <a:bodyPr wrap="square" rtlCol="0">
            <a:spAutoFit/>
          </a:bodyPr>
          <a:lstStyle/>
          <a:p>
            <a:pPr marL="0" lvl="0" indent="0">
              <a:lnSpc>
                <a:spcPct val="100000"/>
              </a:lnSpc>
              <a:spcBef>
                <a:spcPts val="2400"/>
              </a:spcBef>
              <a:spcAft>
                <a:spcPts val="0"/>
              </a:spcAft>
              <a:buFont typeface="Arial" panose="020B0604020202020204" pitchFamily="34" charset="0"/>
              <a:buNone/>
            </a:pPr>
            <a:r>
              <a:rPr lang="en-US" sz="2800"/>
              <a:t>View the lesson in slide show mode to use the buttons:</a:t>
            </a:r>
          </a:p>
          <a:p>
            <a:pPr marL="285750" lvl="0" indent="-285750">
              <a:lnSpc>
                <a:spcPct val="100000"/>
              </a:lnSpc>
              <a:spcBef>
                <a:spcPts val="2400"/>
              </a:spcBef>
              <a:spcAft>
                <a:spcPts val="0"/>
              </a:spcAft>
              <a:buFont typeface="Arial" panose="020B0604020202020204" pitchFamily="34" charset="0"/>
              <a:buChar char="•"/>
            </a:pPr>
            <a:r>
              <a:rPr lang="en-US" sz="2800"/>
              <a:t>Use the arrows in the top right corner to go to the next or previous slide. </a:t>
            </a:r>
          </a:p>
          <a:p>
            <a:pPr marL="285750" lvl="0" indent="-285750">
              <a:lnSpc>
                <a:spcPct val="100000"/>
              </a:lnSpc>
              <a:spcBef>
                <a:spcPts val="2400"/>
              </a:spcBef>
              <a:spcAft>
                <a:spcPts val="0"/>
              </a:spcAft>
              <a:buFont typeface="Arial" panose="020B0604020202020204" pitchFamily="34" charset="0"/>
              <a:buChar char="•"/>
            </a:pPr>
            <a:r>
              <a:rPr lang="en-US" sz="2800"/>
              <a:t>Click the home button to go back to the first slide.</a:t>
            </a:r>
          </a:p>
          <a:p>
            <a:pPr marL="285750" lvl="0" indent="-285750">
              <a:lnSpc>
                <a:spcPct val="100000"/>
              </a:lnSpc>
              <a:spcBef>
                <a:spcPts val="2400"/>
              </a:spcBef>
              <a:spcAft>
                <a:spcPts val="0"/>
              </a:spcAft>
              <a:buFont typeface="Arial" panose="020B0604020202020204" pitchFamily="34" charset="0"/>
              <a:buChar char="•"/>
            </a:pPr>
            <a:r>
              <a:rPr lang="en-US" sz="2800"/>
              <a:t>Some slides have audio. Click on the speaker button to listen.</a:t>
            </a:r>
          </a:p>
          <a:p>
            <a:pPr marL="285750" lvl="0" indent="-285750">
              <a:lnSpc>
                <a:spcPct val="100000"/>
              </a:lnSpc>
              <a:spcBef>
                <a:spcPts val="2400"/>
              </a:spcBef>
              <a:spcAft>
                <a:spcPts val="0"/>
              </a:spcAft>
              <a:buFont typeface="Arial" panose="020B0604020202020204" pitchFamily="34" charset="0"/>
              <a:buChar char="•"/>
            </a:pPr>
            <a:r>
              <a:rPr lang="en-US" sz="2800"/>
              <a:t>Some slides may be interactive. Click the button for extra elements.</a:t>
            </a:r>
          </a:p>
          <a:p>
            <a:endParaRPr lang="en-AU"/>
          </a:p>
        </p:txBody>
      </p:sp>
      <p:pic>
        <p:nvPicPr>
          <p:cNvPr id="9" name="Picture 8">
            <a:extLst>
              <a:ext uri="{FF2B5EF4-FFF2-40B4-BE49-F238E27FC236}">
                <a16:creationId xmlns:a16="http://schemas.microsoft.com/office/drawing/2014/main" id="{5318893E-6710-4CAD-9804-CA6C033F56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263" y="4319001"/>
            <a:ext cx="718487" cy="645065"/>
          </a:xfrm>
          <a:prstGeom prst="rect">
            <a:avLst/>
          </a:prstGeom>
        </p:spPr>
      </p:pic>
      <p:sp>
        <p:nvSpPr>
          <p:cNvPr id="16" name="Action Button: Go Home 15">
            <a:hlinkClick r:id="" action="ppaction://hlinkshowjump?jump=firstslide" highlightClick="1"/>
            <a:extLst>
              <a:ext uri="{FF2B5EF4-FFF2-40B4-BE49-F238E27FC236}">
                <a16:creationId xmlns:a16="http://schemas.microsoft.com/office/drawing/2014/main" id="{8EABEA39-9D51-468F-840D-A64C5611C90F}"/>
              </a:ext>
            </a:extLst>
          </p:cNvPr>
          <p:cNvSpPr/>
          <p:nvPr userDrawn="1"/>
        </p:nvSpPr>
        <p:spPr>
          <a:xfrm>
            <a:off x="163880" y="3460170"/>
            <a:ext cx="726455" cy="726455"/>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ction Button: Go Back or Previous 16">
            <a:hlinkClick r:id="" action="ppaction://hlinkshowjump?jump=previousslide" highlightClick="1"/>
            <a:extLst>
              <a:ext uri="{FF2B5EF4-FFF2-40B4-BE49-F238E27FC236}">
                <a16:creationId xmlns:a16="http://schemas.microsoft.com/office/drawing/2014/main" id="{30705389-20F8-4B20-AFC5-15FF55BA4995}"/>
              </a:ext>
            </a:extLst>
          </p:cNvPr>
          <p:cNvSpPr/>
          <p:nvPr userDrawn="1"/>
        </p:nvSpPr>
        <p:spPr>
          <a:xfrm>
            <a:off x="94899" y="2546725"/>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ction Button: Go Forward or Next 17">
            <a:hlinkClick r:id="" action="ppaction://hlinkshowjump?jump=nextslide" highlightClick="1"/>
            <a:extLst>
              <a:ext uri="{FF2B5EF4-FFF2-40B4-BE49-F238E27FC236}">
                <a16:creationId xmlns:a16="http://schemas.microsoft.com/office/drawing/2014/main" id="{AF12B096-DF68-44D1-AB6D-AC351EC1C3E0}"/>
              </a:ext>
            </a:extLst>
          </p:cNvPr>
          <p:cNvSpPr/>
          <p:nvPr userDrawn="1"/>
        </p:nvSpPr>
        <p:spPr>
          <a:xfrm>
            <a:off x="527107" y="2546725"/>
            <a:ext cx="468201" cy="46820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18C9DE91-06AE-4B8D-A05E-5C17F3D28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576" y="5234492"/>
            <a:ext cx="653759" cy="645065"/>
          </a:xfrm>
          <a:prstGeom prst="rect">
            <a:avLst/>
          </a:prstGeom>
        </p:spPr>
      </p:pic>
    </p:spTree>
    <p:extLst>
      <p:ext uri="{BB962C8B-B14F-4D97-AF65-F5344CB8AC3E}">
        <p14:creationId xmlns:p14="http://schemas.microsoft.com/office/powerpoint/2010/main" val="3073262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 only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048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ize pictur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CE1B8D05-310A-41FC-AD98-FEEEA8566761}"/>
              </a:ext>
            </a:extLst>
          </p:cNvPr>
          <p:cNvSpPr>
            <a:spLocks noGrp="1"/>
          </p:cNvSpPr>
          <p:nvPr>
            <p:ph type="pic" sz="quarter" idx="10" hasCustomPrompt="1"/>
          </p:nvPr>
        </p:nvSpPr>
        <p:spPr>
          <a:xfrm>
            <a:off x="838200" y="2314575"/>
            <a:ext cx="10515600" cy="3219450"/>
          </a:xfrm>
        </p:spPr>
        <p:txBody>
          <a:bodyPr/>
          <a:lstStyle>
            <a:lvl1pPr marL="0" indent="0">
              <a:buNone/>
              <a:defRPr/>
            </a:lvl1pPr>
          </a:lstStyle>
          <a:p>
            <a:r>
              <a:rPr lang="en-AU"/>
              <a:t>Add picture or diagram</a:t>
            </a:r>
          </a:p>
        </p:txBody>
      </p:sp>
    </p:spTree>
    <p:extLst>
      <p:ext uri="{BB962C8B-B14F-4D97-AF65-F5344CB8AC3E}">
        <p14:creationId xmlns:p14="http://schemas.microsoft.com/office/powerpoint/2010/main" val="930947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Media Placeholder 3">
            <a:extLst>
              <a:ext uri="{FF2B5EF4-FFF2-40B4-BE49-F238E27FC236}">
                <a16:creationId xmlns:a16="http://schemas.microsoft.com/office/drawing/2014/main" id="{903D64E8-8A6E-41E6-92D3-BC734D8E20D7}"/>
              </a:ext>
            </a:extLst>
          </p:cNvPr>
          <p:cNvSpPr>
            <a:spLocks noGrp="1"/>
          </p:cNvSpPr>
          <p:nvPr>
            <p:ph type="media" sz="quarter" idx="10" hasCustomPrompt="1"/>
          </p:nvPr>
        </p:nvSpPr>
        <p:spPr>
          <a:xfrm>
            <a:off x="838200" y="2390775"/>
            <a:ext cx="10515600" cy="2914650"/>
          </a:xfrm>
        </p:spPr>
        <p:txBody>
          <a:bodyPr/>
          <a:lstStyle>
            <a:lvl1pPr marL="0" indent="0">
              <a:buNone/>
              <a:defRPr/>
            </a:lvl1pPr>
          </a:lstStyle>
          <a:p>
            <a:r>
              <a:rPr lang="en-AU"/>
              <a:t>To embed a YouTube video click insert &gt; video &gt; online video</a:t>
            </a:r>
          </a:p>
        </p:txBody>
      </p:sp>
    </p:spTree>
    <p:extLst>
      <p:ext uri="{BB962C8B-B14F-4D97-AF65-F5344CB8AC3E}">
        <p14:creationId xmlns:p14="http://schemas.microsoft.com/office/powerpoint/2010/main" val="799342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udio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881223"/>
            <a:ext cx="10515600" cy="2596550"/>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2011512"/>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3666533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udio right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9306464"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10258248" y="882711"/>
            <a:ext cx="1095552"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1740185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audio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6265" y="2011511"/>
            <a:ext cx="751936" cy="1016537"/>
          </a:xfrm>
        </p:spPr>
        <p:txBody>
          <a:bodyPr>
            <a:normAutofit/>
          </a:bodyPr>
          <a:lstStyle>
            <a:lvl1pPr marL="0" indent="0">
              <a:buNone/>
              <a:defRPr sz="1100"/>
            </a:lvl1pPr>
          </a:lstStyle>
          <a:p>
            <a:pPr lvl="0"/>
            <a:r>
              <a:rPr lang="en-US"/>
              <a:t>Place audio recording here and delete text box.</a:t>
            </a:r>
            <a:endParaRPr lang="en-AU"/>
          </a:p>
        </p:txBody>
      </p:sp>
      <p:sp>
        <p:nvSpPr>
          <p:cNvPr id="14" name="Text Placeholder 22">
            <a:extLst>
              <a:ext uri="{FF2B5EF4-FFF2-40B4-BE49-F238E27FC236}">
                <a16:creationId xmlns:a16="http://schemas.microsoft.com/office/drawing/2014/main" id="{E1A4F55B-2933-4915-8DF5-46CCF219C114}"/>
              </a:ext>
            </a:extLst>
          </p:cNvPr>
          <p:cNvSpPr>
            <a:spLocks noGrp="1"/>
          </p:cNvSpPr>
          <p:nvPr>
            <p:ph type="body" sz="quarter" idx="11" hasCustomPrompt="1"/>
          </p:nvPr>
        </p:nvSpPr>
        <p:spPr>
          <a:xfrm>
            <a:off x="86263" y="3829953"/>
            <a:ext cx="751936"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3847465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ize picture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5" name="Picture Placeholder 4">
            <a:extLst>
              <a:ext uri="{FF2B5EF4-FFF2-40B4-BE49-F238E27FC236}">
                <a16:creationId xmlns:a16="http://schemas.microsoft.com/office/drawing/2014/main" id="{968468C1-D27B-443A-8289-19DEE2E6D3FE}"/>
              </a:ext>
            </a:extLst>
          </p:cNvPr>
          <p:cNvSpPr>
            <a:spLocks noGrp="1"/>
          </p:cNvSpPr>
          <p:nvPr>
            <p:ph type="pic" sz="quarter" idx="11" hasCustomPrompt="1"/>
          </p:nvPr>
        </p:nvSpPr>
        <p:spPr>
          <a:xfrm>
            <a:off x="838200" y="1440610"/>
            <a:ext cx="10515600" cy="4054415"/>
          </a:xfrm>
        </p:spPr>
        <p:txBody>
          <a:bodyPr/>
          <a:lstStyle>
            <a:lvl1pPr>
              <a:defRPr/>
            </a:lvl1pPr>
          </a:lstStyle>
          <a:p>
            <a:r>
              <a:rPr lang="en-AU"/>
              <a:t>Insert picture or diagram</a:t>
            </a:r>
          </a:p>
        </p:txBody>
      </p:sp>
      <p:sp>
        <p:nvSpPr>
          <p:cNvPr id="4" name="Text Placeholder 3">
            <a:extLst>
              <a:ext uri="{FF2B5EF4-FFF2-40B4-BE49-F238E27FC236}">
                <a16:creationId xmlns:a16="http://schemas.microsoft.com/office/drawing/2014/main" id="{2743740A-B142-42FC-BB74-D9E63F1C51D8}"/>
              </a:ext>
            </a:extLst>
          </p:cNvPr>
          <p:cNvSpPr>
            <a:spLocks noGrp="1"/>
          </p:cNvSpPr>
          <p:nvPr>
            <p:ph type="body" sz="quarter" idx="12" hasCustomPrompt="1"/>
          </p:nvPr>
        </p:nvSpPr>
        <p:spPr>
          <a:xfrm>
            <a:off x="838200" y="5554663"/>
            <a:ext cx="6692900" cy="381000"/>
          </a:xfrm>
        </p:spPr>
        <p:txBody>
          <a:bodyPr>
            <a:noAutofit/>
          </a:bodyPr>
          <a:lstStyle>
            <a:lvl1pPr marL="0" indent="0">
              <a:buNone/>
              <a:defRPr sz="1500"/>
            </a:lvl1pPr>
            <a:lvl5pPr>
              <a:defRPr/>
            </a:lvl5pPr>
          </a:lstStyle>
          <a:p>
            <a:pPr lvl="0"/>
            <a:r>
              <a:rPr lang="en-AU"/>
              <a:t>Optional text for image reference</a:t>
            </a:r>
          </a:p>
        </p:txBody>
      </p:sp>
    </p:spTree>
    <p:extLst>
      <p:ext uri="{BB962C8B-B14F-4D97-AF65-F5344CB8AC3E}">
        <p14:creationId xmlns:p14="http://schemas.microsoft.com/office/powerpoint/2010/main" val="4027161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ize text content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3" name="Text Placeholder 2">
            <a:extLst>
              <a:ext uri="{FF2B5EF4-FFF2-40B4-BE49-F238E27FC236}">
                <a16:creationId xmlns:a16="http://schemas.microsoft.com/office/drawing/2014/main" id="{FB15125D-1690-4057-A80F-E538A0D97427}"/>
              </a:ext>
            </a:extLst>
          </p:cNvPr>
          <p:cNvSpPr>
            <a:spLocks noGrp="1"/>
          </p:cNvSpPr>
          <p:nvPr>
            <p:ph type="body" sz="quarter" idx="13" hasCustomPrompt="1"/>
          </p:nvPr>
        </p:nvSpPr>
        <p:spPr>
          <a:xfrm>
            <a:off x="838200" y="1457864"/>
            <a:ext cx="10721975" cy="4114800"/>
          </a:xfrm>
        </p:spPr>
        <p:txBody>
          <a:bodyPr/>
          <a:lstStyle>
            <a:lvl1pPr marL="0" indent="0">
              <a:buNone/>
              <a:defRPr/>
            </a:lvl1pPr>
          </a:lstStyle>
          <a:p>
            <a:pPr lvl="0"/>
            <a:r>
              <a:rPr lang="en-US"/>
              <a:t>Click to add text content</a:t>
            </a:r>
          </a:p>
          <a:p>
            <a:pPr lvl="1"/>
            <a:r>
              <a:rPr lang="en-US"/>
              <a:t>Second level</a:t>
            </a:r>
          </a:p>
        </p:txBody>
      </p:sp>
    </p:spTree>
    <p:extLst>
      <p:ext uri="{BB962C8B-B14F-4D97-AF65-F5344CB8AC3E}">
        <p14:creationId xmlns:p14="http://schemas.microsoft.com/office/powerpoint/2010/main" val="227263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only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30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6343650"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360613"/>
            <a:ext cx="3971925" cy="3154362"/>
          </a:xfrm>
        </p:spPr>
        <p:txBody>
          <a:bodyPr/>
          <a:lstStyle>
            <a:lvl1pPr>
              <a:defRPr/>
            </a:lvl1pPr>
          </a:lstStyle>
          <a:p>
            <a:r>
              <a:rPr lang="en-AU"/>
              <a:t>Insert picture or diagram</a:t>
            </a:r>
          </a:p>
        </p:txBody>
      </p:sp>
    </p:spTree>
    <p:extLst>
      <p:ext uri="{BB962C8B-B14F-4D97-AF65-F5344CB8AC3E}">
        <p14:creationId xmlns:p14="http://schemas.microsoft.com/office/powerpoint/2010/main" val="203222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969972"/>
            <a:ext cx="6343650" cy="2573337"/>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970213"/>
            <a:ext cx="3971925" cy="2573337"/>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838200" y="2287768"/>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4011944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 2 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9349596"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424024"/>
            <a:ext cx="6343650" cy="3119286"/>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424025"/>
            <a:ext cx="3971925" cy="3119526"/>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10291312" y="882709"/>
            <a:ext cx="1062487" cy="1325563"/>
          </a:xfrm>
        </p:spPr>
        <p:txBody>
          <a:bodyPr>
            <a:normAutofit/>
          </a:bodyPr>
          <a:lstStyle>
            <a:lvl1pPr marL="0" indent="0">
              <a:buNone/>
              <a:defRPr sz="1200"/>
            </a:lvl1pPr>
          </a:lstStyle>
          <a:p>
            <a:pPr lvl="0"/>
            <a:r>
              <a:rPr lang="en-US"/>
              <a:t>Place audio recording here and delete text box.</a:t>
            </a:r>
            <a:endParaRPr lang="en-AU"/>
          </a:p>
        </p:txBody>
      </p:sp>
    </p:spTree>
    <p:extLst>
      <p:ext uri="{BB962C8B-B14F-4D97-AF65-F5344CB8AC3E}">
        <p14:creationId xmlns:p14="http://schemas.microsoft.com/office/powerpoint/2010/main" val="4108550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Question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6652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sz="9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6" name="Action Button: Get Information 5">
            <a:hlinkClick r:id="" action="ppaction://hlinkshowjump?jump=nextslide" highlightClick="1"/>
            <a:extLst>
              <a:ext uri="{FF2B5EF4-FFF2-40B4-BE49-F238E27FC236}">
                <a16:creationId xmlns:a16="http://schemas.microsoft.com/office/drawing/2014/main" id="{3F03C058-EA07-4D9B-A1EE-240F2906A2AF}"/>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952F74D-9B6F-4AA9-9DD7-C1E45173E2EE}"/>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2354197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estion slide option 2">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5114925"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6238875" y="2360613"/>
            <a:ext cx="5114925" cy="3154362"/>
          </a:xfrm>
        </p:spPr>
        <p:txBody>
          <a:bodyPr/>
          <a:lstStyle>
            <a:lvl1pPr>
              <a:defRPr/>
            </a:lvl1pPr>
          </a:lstStyle>
          <a:p>
            <a:r>
              <a:rPr lang="en-AU"/>
              <a:t>Insert picture or diagram</a:t>
            </a:r>
          </a:p>
        </p:txBody>
      </p:sp>
      <p:sp>
        <p:nvSpPr>
          <p:cNvPr id="15" name="Action Button: Get Information 14">
            <a:hlinkClick r:id="" action="ppaction://hlinkshowjump?jump=nextslide" highlightClick="1"/>
            <a:extLst>
              <a:ext uri="{FF2B5EF4-FFF2-40B4-BE49-F238E27FC236}">
                <a16:creationId xmlns:a16="http://schemas.microsoft.com/office/drawing/2014/main" id="{496907BB-7AF1-4D4F-8816-E332EE04EF74}"/>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65FC7B1-F2FD-48FD-85E7-27B7E419A03A}"/>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1290111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breakout box">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7629525"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87B9838-9AA5-44B4-BDFD-7637A9A1D5EF}"/>
              </a:ext>
            </a:extLst>
          </p:cNvPr>
          <p:cNvSpPr>
            <a:spLocks noGrp="1"/>
          </p:cNvSpPr>
          <p:nvPr>
            <p:ph type="body" sz="quarter" idx="10" hasCustomPrompt="1"/>
          </p:nvPr>
        </p:nvSpPr>
        <p:spPr>
          <a:xfrm>
            <a:off x="8677275" y="2360373"/>
            <a:ext cx="2676525" cy="3117402"/>
          </a:xfrm>
          <a:solidFill>
            <a:srgbClr val="397A80"/>
          </a:solidFill>
        </p:spPr>
        <p:txBody>
          <a:bodyPr/>
          <a:lstStyle>
            <a:lvl1pPr marL="0" indent="0">
              <a:buNone/>
              <a:defRPr>
                <a:solidFill>
                  <a:schemeClr val="bg1"/>
                </a:solidFill>
              </a:defRPr>
            </a:lvl1pPr>
            <a:lvl2pPr marL="457200" indent="0">
              <a:buNone/>
              <a:defRPr/>
            </a:lvl2pPr>
          </a:lstStyle>
          <a:p>
            <a:pPr lvl="0"/>
            <a:r>
              <a:rPr lang="en-US"/>
              <a:t>Click to edit breakout box</a:t>
            </a:r>
          </a:p>
        </p:txBody>
      </p:sp>
    </p:spTree>
    <p:extLst>
      <p:ext uri="{BB962C8B-B14F-4D97-AF65-F5344CB8AC3E}">
        <p14:creationId xmlns:p14="http://schemas.microsoft.com/office/powerpoint/2010/main" val="947704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pyright disclaimer">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789C09-E053-4CF2-A32D-8E215CB69A28}"/>
              </a:ext>
            </a:extLst>
          </p:cNvPr>
          <p:cNvSpPr txBox="1"/>
          <p:nvPr userDrawn="1"/>
        </p:nvSpPr>
        <p:spPr>
          <a:xfrm>
            <a:off x="838200" y="1099944"/>
            <a:ext cx="10515600" cy="769441"/>
          </a:xfrm>
          <a:prstGeom prst="rect">
            <a:avLst/>
          </a:prstGeom>
          <a:noFill/>
        </p:spPr>
        <p:txBody>
          <a:bodyPr wrap="square" rtlCol="0">
            <a:spAutoFit/>
          </a:bodyPr>
          <a:lstStyle/>
          <a:p>
            <a:r>
              <a:rPr lang="en-AU" sz="4400"/>
              <a:t>Copyright statement</a:t>
            </a:r>
          </a:p>
        </p:txBody>
      </p:sp>
      <p:sp>
        <p:nvSpPr>
          <p:cNvPr id="2" name="TextBox 1">
            <a:extLst>
              <a:ext uri="{FF2B5EF4-FFF2-40B4-BE49-F238E27FC236}">
                <a16:creationId xmlns:a16="http://schemas.microsoft.com/office/drawing/2014/main" id="{145CD593-D986-4AB4-989A-D1EDAD34BA34}"/>
              </a:ext>
            </a:extLst>
          </p:cNvPr>
          <p:cNvSpPr txBox="1"/>
          <p:nvPr userDrawn="1"/>
        </p:nvSpPr>
        <p:spPr>
          <a:xfrm>
            <a:off x="838200" y="1949570"/>
            <a:ext cx="9858555" cy="3476445"/>
          </a:xfrm>
          <a:prstGeom prst="rect">
            <a:avLst/>
          </a:prstGeom>
          <a:noFill/>
        </p:spPr>
        <p:txBody>
          <a:bodyPr wrap="square" rtlCol="0">
            <a:spAutoFit/>
          </a:bodyPr>
          <a:lstStyle/>
          <a:p>
            <a:pPr lvl="0"/>
            <a:r>
              <a:rPr lang="en-AU">
                <a:latin typeface="Segoe UI" panose="020B0502040204020203" pitchFamily="34" charset="0"/>
                <a:cs typeface="Segoe UI" panose="020B0502040204020203" pitchFamily="34" charset="0"/>
              </a:rPr>
              <a:t>The Department for Education, South Australia, has created teaching and curriculum resources to support students during the staged return to school in 2022. </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The resources are available for students, parents and teachers in South Australia, where students are undertaking remote learning.  </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The material has been produced and communicated on behalf of the State and, to the extent necessary, in reliance on section 113P and/or Part VII of the </a:t>
            </a:r>
            <a:r>
              <a:rPr lang="en-AU" i="1">
                <a:latin typeface="Segoe UI" panose="020B0502040204020203" pitchFamily="34" charset="0"/>
                <a:cs typeface="Segoe UI" panose="020B0502040204020203" pitchFamily="34" charset="0"/>
              </a:rPr>
              <a:t>Copyright Act 1968 </a:t>
            </a:r>
            <a:r>
              <a:rPr lang="en-AU">
                <a:latin typeface="Segoe UI" panose="020B0502040204020203" pitchFamily="34" charset="0"/>
                <a:cs typeface="Segoe UI" panose="020B0502040204020203" pitchFamily="34" charset="0"/>
              </a:rPr>
              <a:t>(</a:t>
            </a:r>
            <a:r>
              <a:rPr lang="en-AU" err="1">
                <a:latin typeface="Segoe UI" panose="020B0502040204020203" pitchFamily="34" charset="0"/>
                <a:cs typeface="Segoe UI" panose="020B0502040204020203" pitchFamily="34" charset="0"/>
              </a:rPr>
              <a:t>Cth</a:t>
            </a:r>
            <a:r>
              <a:rPr lang="en-AU">
                <a:latin typeface="Segoe UI" panose="020B0502040204020203" pitchFamily="34" charset="0"/>
                <a:cs typeface="Segoe UI" panose="020B0502040204020203" pitchFamily="34" charset="0"/>
              </a:rPr>
              <a:t>).</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If you believe you own or otherwise have an interest in the copyright in any aspect of these materials and object to its use, please notify </a:t>
            </a:r>
            <a:r>
              <a:rPr lang="en-AU">
                <a:latin typeface="Segoe UI" panose="020B0502040204020203" pitchFamily="34" charset="0"/>
                <a:cs typeface="Segoe UI" panose="020B0502040204020203" pitchFamily="34" charset="0"/>
                <a:hlinkClick r:id="rId3"/>
              </a:rPr>
              <a:t>education.customers@sa.gov.au </a:t>
            </a:r>
            <a:endParaRPr lang="en-AU">
              <a:latin typeface="Segoe UI" panose="020B0502040204020203" pitchFamily="34" charset="0"/>
              <a:cs typeface="Segoe UI" panose="020B0502040204020203" pitchFamily="34" charset="0"/>
            </a:endParaRPr>
          </a:p>
          <a:p>
            <a:endParaRPr lang="en-AU"/>
          </a:p>
        </p:txBody>
      </p:sp>
    </p:spTree>
    <p:extLst>
      <p:ext uri="{BB962C8B-B14F-4D97-AF65-F5344CB8AC3E}">
        <p14:creationId xmlns:p14="http://schemas.microsoft.com/office/powerpoint/2010/main" val="971647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B3498-21F4-42F0-BF67-C41094D7D321}"/>
              </a:ext>
            </a:extLst>
          </p:cNvPr>
          <p:cNvSpPr>
            <a:spLocks noGrp="1"/>
          </p:cNvSpPr>
          <p:nvPr>
            <p:ph type="dt" sz="half" idx="10"/>
          </p:nvPr>
        </p:nvSpPr>
        <p:spPr/>
        <p:txBody>
          <a:bodyPr/>
          <a:lstStyle/>
          <a:p>
            <a:fld id="{3B4D0874-BDAC-44FE-ADE4-8E491468D91D}" type="datetimeFigureOut">
              <a:rPr lang="en-AU" smtClean="0"/>
              <a:t>30/03/2022</a:t>
            </a:fld>
            <a:endParaRPr lang="en-AU"/>
          </a:p>
        </p:txBody>
      </p:sp>
      <p:sp>
        <p:nvSpPr>
          <p:cNvPr id="3" name="Footer Placeholder 2">
            <a:extLst>
              <a:ext uri="{FF2B5EF4-FFF2-40B4-BE49-F238E27FC236}">
                <a16:creationId xmlns:a16="http://schemas.microsoft.com/office/drawing/2014/main" id="{2BC31C6B-6371-4829-9F74-DE8BF49EAD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055B9D-D857-4B06-83C8-51533B7029A7}"/>
              </a:ext>
            </a:extLst>
          </p:cNvPr>
          <p:cNvSpPr>
            <a:spLocks noGrp="1"/>
          </p:cNvSpPr>
          <p:nvPr>
            <p:ph type="sldNum" sz="quarter" idx="12"/>
          </p:nvPr>
        </p:nvSpPr>
        <p:spPr/>
        <p:txBody>
          <a:bodyPr/>
          <a:lstStyle/>
          <a:p>
            <a:fld id="{EC56B5F7-B2A7-46F3-89A4-4CD4F447CD98}" type="slidenum">
              <a:rPr lang="en-AU" smtClean="0"/>
              <a:t>‹#›</a:t>
            </a:fld>
            <a:endParaRPr lang="en-AU"/>
          </a:p>
        </p:txBody>
      </p:sp>
      <p:pic>
        <p:nvPicPr>
          <p:cNvPr id="5" name="Picture 4" descr="A picture containing diagram&#10;&#10;Description automatically generated">
            <a:extLst>
              <a:ext uri="{FF2B5EF4-FFF2-40B4-BE49-F238E27FC236}">
                <a16:creationId xmlns:a16="http://schemas.microsoft.com/office/drawing/2014/main" id="{0A021A1C-406F-4A9D-B032-D4B25FFA3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31468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ize pictur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CE1B8D05-310A-41FC-AD98-FEEEA8566761}"/>
              </a:ext>
            </a:extLst>
          </p:cNvPr>
          <p:cNvSpPr>
            <a:spLocks noGrp="1"/>
          </p:cNvSpPr>
          <p:nvPr>
            <p:ph type="pic" sz="quarter" idx="10" hasCustomPrompt="1"/>
          </p:nvPr>
        </p:nvSpPr>
        <p:spPr>
          <a:xfrm>
            <a:off x="838200" y="2314575"/>
            <a:ext cx="10515600" cy="3219450"/>
          </a:xfrm>
        </p:spPr>
        <p:txBody>
          <a:bodyPr/>
          <a:lstStyle>
            <a:lvl1pPr marL="0" indent="0">
              <a:buNone/>
              <a:defRPr/>
            </a:lvl1pPr>
          </a:lstStyle>
          <a:p>
            <a:r>
              <a:rPr lang="en-AU"/>
              <a:t>Add picture or diagram</a:t>
            </a:r>
          </a:p>
        </p:txBody>
      </p:sp>
    </p:spTree>
    <p:extLst>
      <p:ext uri="{BB962C8B-B14F-4D97-AF65-F5344CB8AC3E}">
        <p14:creationId xmlns:p14="http://schemas.microsoft.com/office/powerpoint/2010/main" val="26653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Media Placeholder 3">
            <a:extLst>
              <a:ext uri="{FF2B5EF4-FFF2-40B4-BE49-F238E27FC236}">
                <a16:creationId xmlns:a16="http://schemas.microsoft.com/office/drawing/2014/main" id="{903D64E8-8A6E-41E6-92D3-BC734D8E20D7}"/>
              </a:ext>
            </a:extLst>
          </p:cNvPr>
          <p:cNvSpPr>
            <a:spLocks noGrp="1"/>
          </p:cNvSpPr>
          <p:nvPr>
            <p:ph type="media" sz="quarter" idx="10" hasCustomPrompt="1"/>
          </p:nvPr>
        </p:nvSpPr>
        <p:spPr>
          <a:xfrm>
            <a:off x="838200" y="2390775"/>
            <a:ext cx="10515600" cy="2914650"/>
          </a:xfrm>
        </p:spPr>
        <p:txBody>
          <a:bodyPr/>
          <a:lstStyle>
            <a:lvl1pPr marL="0" indent="0">
              <a:buNone/>
              <a:defRPr/>
            </a:lvl1pPr>
          </a:lstStyle>
          <a:p>
            <a:r>
              <a:rPr lang="en-AU"/>
              <a:t>To embed a YouTube video click insert &gt; video &gt; online video</a:t>
            </a:r>
          </a:p>
        </p:txBody>
      </p:sp>
    </p:spTree>
    <p:extLst>
      <p:ext uri="{BB962C8B-B14F-4D97-AF65-F5344CB8AC3E}">
        <p14:creationId xmlns:p14="http://schemas.microsoft.com/office/powerpoint/2010/main" val="409837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881223"/>
            <a:ext cx="10515600" cy="2596550"/>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2011512"/>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56765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dio right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9306464"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10258248" y="882711"/>
            <a:ext cx="1095552"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32896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audio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6265" y="2011511"/>
            <a:ext cx="751936" cy="1016537"/>
          </a:xfrm>
        </p:spPr>
        <p:txBody>
          <a:bodyPr>
            <a:normAutofit/>
          </a:bodyPr>
          <a:lstStyle>
            <a:lvl1pPr marL="0" indent="0">
              <a:buNone/>
              <a:defRPr sz="1100"/>
            </a:lvl1pPr>
          </a:lstStyle>
          <a:p>
            <a:pPr lvl="0"/>
            <a:r>
              <a:rPr lang="en-US"/>
              <a:t>Place audio recording here and delete text box.</a:t>
            </a:r>
            <a:endParaRPr lang="en-AU"/>
          </a:p>
        </p:txBody>
      </p:sp>
      <p:sp>
        <p:nvSpPr>
          <p:cNvPr id="14" name="Text Placeholder 22">
            <a:extLst>
              <a:ext uri="{FF2B5EF4-FFF2-40B4-BE49-F238E27FC236}">
                <a16:creationId xmlns:a16="http://schemas.microsoft.com/office/drawing/2014/main" id="{E1A4F55B-2933-4915-8DF5-46CCF219C114}"/>
              </a:ext>
            </a:extLst>
          </p:cNvPr>
          <p:cNvSpPr>
            <a:spLocks noGrp="1"/>
          </p:cNvSpPr>
          <p:nvPr>
            <p:ph type="body" sz="quarter" idx="11" hasCustomPrompt="1"/>
          </p:nvPr>
        </p:nvSpPr>
        <p:spPr>
          <a:xfrm>
            <a:off x="86263" y="3829953"/>
            <a:ext cx="751936"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226950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size picture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5" name="Picture Placeholder 4">
            <a:extLst>
              <a:ext uri="{FF2B5EF4-FFF2-40B4-BE49-F238E27FC236}">
                <a16:creationId xmlns:a16="http://schemas.microsoft.com/office/drawing/2014/main" id="{968468C1-D27B-443A-8289-19DEE2E6D3FE}"/>
              </a:ext>
            </a:extLst>
          </p:cNvPr>
          <p:cNvSpPr>
            <a:spLocks noGrp="1"/>
          </p:cNvSpPr>
          <p:nvPr>
            <p:ph type="pic" sz="quarter" idx="11" hasCustomPrompt="1"/>
          </p:nvPr>
        </p:nvSpPr>
        <p:spPr>
          <a:xfrm>
            <a:off x="838200" y="1440610"/>
            <a:ext cx="10515600" cy="4054415"/>
          </a:xfrm>
        </p:spPr>
        <p:txBody>
          <a:bodyPr/>
          <a:lstStyle>
            <a:lvl1pPr>
              <a:defRPr/>
            </a:lvl1pPr>
          </a:lstStyle>
          <a:p>
            <a:r>
              <a:rPr lang="en-AU"/>
              <a:t>Insert picture or diagram</a:t>
            </a:r>
          </a:p>
        </p:txBody>
      </p:sp>
      <p:sp>
        <p:nvSpPr>
          <p:cNvPr id="4" name="Text Placeholder 3">
            <a:extLst>
              <a:ext uri="{FF2B5EF4-FFF2-40B4-BE49-F238E27FC236}">
                <a16:creationId xmlns:a16="http://schemas.microsoft.com/office/drawing/2014/main" id="{2743740A-B142-42FC-BB74-D9E63F1C51D8}"/>
              </a:ext>
            </a:extLst>
          </p:cNvPr>
          <p:cNvSpPr>
            <a:spLocks noGrp="1"/>
          </p:cNvSpPr>
          <p:nvPr>
            <p:ph type="body" sz="quarter" idx="12" hasCustomPrompt="1"/>
          </p:nvPr>
        </p:nvSpPr>
        <p:spPr>
          <a:xfrm>
            <a:off x="838200" y="5554663"/>
            <a:ext cx="6692900" cy="381000"/>
          </a:xfrm>
        </p:spPr>
        <p:txBody>
          <a:bodyPr>
            <a:noAutofit/>
          </a:bodyPr>
          <a:lstStyle>
            <a:lvl1pPr marL="0" indent="0">
              <a:buNone/>
              <a:defRPr sz="1500"/>
            </a:lvl1pPr>
            <a:lvl5pPr>
              <a:defRPr/>
            </a:lvl5pPr>
          </a:lstStyle>
          <a:p>
            <a:pPr lvl="0"/>
            <a:r>
              <a:rPr lang="en-AU"/>
              <a:t>Optional text for image reference</a:t>
            </a:r>
          </a:p>
        </p:txBody>
      </p:sp>
    </p:spTree>
    <p:extLst>
      <p:ext uri="{BB962C8B-B14F-4D97-AF65-F5344CB8AC3E}">
        <p14:creationId xmlns:p14="http://schemas.microsoft.com/office/powerpoint/2010/main" val="203667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0462A-28DF-49AC-8B8A-D93FA04D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0A7304-36C3-4C44-BB0E-B096674DB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546028-DDEE-47A9-8A55-1FEC03650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0874-BDAC-44FE-ADE4-8E491468D91D}" type="datetimeFigureOut">
              <a:rPr lang="en-AU" smtClean="0"/>
              <a:t>30/03/2022</a:t>
            </a:fld>
            <a:endParaRPr lang="en-AU"/>
          </a:p>
        </p:txBody>
      </p:sp>
      <p:sp>
        <p:nvSpPr>
          <p:cNvPr id="5" name="Footer Placeholder 4">
            <a:extLst>
              <a:ext uri="{FF2B5EF4-FFF2-40B4-BE49-F238E27FC236}">
                <a16:creationId xmlns:a16="http://schemas.microsoft.com/office/drawing/2014/main" id="{BE67E1C6-4D5B-44AE-B601-02832560C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1495C2-037D-4D5C-BBBA-FE1B46933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B5F7-B2A7-46F3-89A4-4CD4F447CD98}" type="slidenum">
              <a:rPr lang="en-AU" smtClean="0"/>
              <a:t>‹#›</a:t>
            </a:fld>
            <a:endParaRPr lang="en-AU"/>
          </a:p>
        </p:txBody>
      </p:sp>
    </p:spTree>
    <p:extLst>
      <p:ext uri="{BB962C8B-B14F-4D97-AF65-F5344CB8AC3E}">
        <p14:creationId xmlns:p14="http://schemas.microsoft.com/office/powerpoint/2010/main" val="11236254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8" r:id="rId5"/>
    <p:sldLayoutId id="2147483660" r:id="rId6"/>
    <p:sldLayoutId id="2147483675" r:id="rId7"/>
    <p:sldLayoutId id="2147483672" r:id="rId8"/>
    <p:sldLayoutId id="2147483670" r:id="rId9"/>
    <p:sldLayoutId id="2147483674" r:id="rId10"/>
    <p:sldLayoutId id="2147483664" r:id="rId11"/>
    <p:sldLayoutId id="2147483669" r:id="rId12"/>
    <p:sldLayoutId id="2147483673" r:id="rId13"/>
    <p:sldLayoutId id="2147483662" r:id="rId14"/>
    <p:sldLayoutId id="2147483666" r:id="rId15"/>
    <p:sldLayoutId id="2147483665" r:id="rId16"/>
    <p:sldLayoutId id="2147483676" r:id="rId17"/>
    <p:sldLayoutId id="214748365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0462A-28DF-49AC-8B8A-D93FA04D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0A7304-36C3-4C44-BB0E-B096674DB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546028-DDEE-47A9-8A55-1FEC03650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0874-BDAC-44FE-ADE4-8E491468D91D}" type="datetimeFigureOut">
              <a:rPr lang="en-AU" smtClean="0"/>
              <a:t>30/03/2022</a:t>
            </a:fld>
            <a:endParaRPr lang="en-AU"/>
          </a:p>
        </p:txBody>
      </p:sp>
      <p:sp>
        <p:nvSpPr>
          <p:cNvPr id="5" name="Footer Placeholder 4">
            <a:extLst>
              <a:ext uri="{FF2B5EF4-FFF2-40B4-BE49-F238E27FC236}">
                <a16:creationId xmlns:a16="http://schemas.microsoft.com/office/drawing/2014/main" id="{BE67E1C6-4D5B-44AE-B601-02832560C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1495C2-037D-4D5C-BBBA-FE1B46933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B5F7-B2A7-46F3-89A4-4CD4F447CD98}" type="slidenum">
              <a:rPr lang="en-AU" smtClean="0"/>
              <a:t>‹#›</a:t>
            </a:fld>
            <a:endParaRPr lang="en-AU"/>
          </a:p>
        </p:txBody>
      </p:sp>
    </p:spTree>
    <p:extLst>
      <p:ext uri="{BB962C8B-B14F-4D97-AF65-F5344CB8AC3E}">
        <p14:creationId xmlns:p14="http://schemas.microsoft.com/office/powerpoint/2010/main" val="112362548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0462A-28DF-49AC-8B8A-D93FA04D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0A7304-36C3-4C44-BB0E-B096674DB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546028-DDEE-47A9-8A55-1FEC03650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0874-BDAC-44FE-ADE4-8E491468D91D}" type="datetimeFigureOut">
              <a:rPr lang="en-AU" smtClean="0"/>
              <a:t>30/03/2022</a:t>
            </a:fld>
            <a:endParaRPr lang="en-AU"/>
          </a:p>
        </p:txBody>
      </p:sp>
      <p:sp>
        <p:nvSpPr>
          <p:cNvPr id="5" name="Footer Placeholder 4">
            <a:extLst>
              <a:ext uri="{FF2B5EF4-FFF2-40B4-BE49-F238E27FC236}">
                <a16:creationId xmlns:a16="http://schemas.microsoft.com/office/drawing/2014/main" id="{BE67E1C6-4D5B-44AE-B601-02832560C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1495C2-037D-4D5C-BBBA-FE1B46933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B5F7-B2A7-46F3-89A4-4CD4F447CD98}" type="slidenum">
              <a:rPr lang="en-AU" smtClean="0"/>
              <a:t>‹#›</a:t>
            </a:fld>
            <a:endParaRPr lang="en-AU"/>
          </a:p>
        </p:txBody>
      </p:sp>
    </p:spTree>
    <p:extLst>
      <p:ext uri="{BB962C8B-B14F-4D97-AF65-F5344CB8AC3E}">
        <p14:creationId xmlns:p14="http://schemas.microsoft.com/office/powerpoint/2010/main" val="6322455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notesSlide" Target="../notesSlides/notesSlide6.xml"/><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8.png"/><Relationship Id="rId4" Type="http://schemas.openxmlformats.org/officeDocument/2006/relationships/hyperlink" Target="https://trove.nla.gov.au/landing/explore"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19A7-28C1-4456-AA1B-10100DF6CF0C}"/>
              </a:ext>
            </a:extLst>
          </p:cNvPr>
          <p:cNvSpPr>
            <a:spLocks noGrp="1"/>
          </p:cNvSpPr>
          <p:nvPr>
            <p:ph type="ctrTitle"/>
          </p:nvPr>
        </p:nvSpPr>
        <p:spPr/>
        <p:txBody>
          <a:bodyPr/>
          <a:lstStyle/>
          <a:p>
            <a:r>
              <a:rPr lang="en-AU"/>
              <a:t>Year 8</a:t>
            </a:r>
          </a:p>
        </p:txBody>
      </p:sp>
      <p:sp>
        <p:nvSpPr>
          <p:cNvPr id="3" name="Text Placeholder 2">
            <a:extLst>
              <a:ext uri="{FF2B5EF4-FFF2-40B4-BE49-F238E27FC236}">
                <a16:creationId xmlns:a16="http://schemas.microsoft.com/office/drawing/2014/main" id="{4CD1DB66-0417-403D-8A90-5058DCCE5EB7}"/>
              </a:ext>
            </a:extLst>
          </p:cNvPr>
          <p:cNvSpPr>
            <a:spLocks noGrp="1"/>
          </p:cNvSpPr>
          <p:nvPr>
            <p:ph type="body" sz="quarter" idx="10"/>
          </p:nvPr>
        </p:nvSpPr>
        <p:spPr/>
        <p:txBody>
          <a:bodyPr/>
          <a:lstStyle/>
          <a:p>
            <a:r>
              <a:rPr lang="en-AU"/>
              <a:t>Lesson 9 – infographics and data visualisations in news media</a:t>
            </a:r>
          </a:p>
        </p:txBody>
      </p:sp>
      <p:sp>
        <p:nvSpPr>
          <p:cNvPr id="4" name="Text Placeholder 3">
            <a:extLst>
              <a:ext uri="{FF2B5EF4-FFF2-40B4-BE49-F238E27FC236}">
                <a16:creationId xmlns:a16="http://schemas.microsoft.com/office/drawing/2014/main" id="{D0697118-CD2B-4676-8ECA-E66DE8A5AE4A}"/>
              </a:ext>
            </a:extLst>
          </p:cNvPr>
          <p:cNvSpPr>
            <a:spLocks noGrp="1"/>
          </p:cNvSpPr>
          <p:nvPr>
            <p:ph type="body" sz="quarter" idx="11"/>
          </p:nvPr>
        </p:nvSpPr>
        <p:spPr/>
        <p:txBody>
          <a:bodyPr/>
          <a:lstStyle/>
          <a:p>
            <a:r>
              <a:rPr lang="en-AU"/>
              <a:t>English</a:t>
            </a:r>
          </a:p>
        </p:txBody>
      </p:sp>
      <p:pic>
        <p:nvPicPr>
          <p:cNvPr id="5" name="Recorded Sound">
            <a:hlinkClick r:id="" action="ppaction://media"/>
            <a:extLst>
              <a:ext uri="{FF2B5EF4-FFF2-40B4-BE49-F238E27FC236}">
                <a16:creationId xmlns:a16="http://schemas.microsoft.com/office/drawing/2014/main" id="{0F3F4986-F81B-40D9-B535-8B28B18299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83455" y="418985"/>
            <a:ext cx="406400" cy="406400"/>
          </a:xfrm>
          <a:prstGeom prst="rect">
            <a:avLst/>
          </a:prstGeom>
        </p:spPr>
      </p:pic>
    </p:spTree>
    <p:extLst>
      <p:ext uri="{BB962C8B-B14F-4D97-AF65-F5344CB8AC3E}">
        <p14:creationId xmlns:p14="http://schemas.microsoft.com/office/powerpoint/2010/main" val="3641841233"/>
      </p:ext>
    </p:extLst>
  </p:cSld>
  <p:clrMapOvr>
    <a:masterClrMapping/>
  </p:clrMapOvr>
  <mc:AlternateContent xmlns:mc="http://schemas.openxmlformats.org/markup-compatibility/2006">
    <mc:Choice xmlns:p14="http://schemas.microsoft.com/office/powerpoint/2010/main" Requires="p14">
      <p:transition spd="slow" p14:dur="2000" advClick="0" advTm="14000"/>
    </mc:Choice>
    <mc:Fallback>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714-C254-4AE9-AF19-5C9900050A80}"/>
              </a:ext>
            </a:extLst>
          </p:cNvPr>
          <p:cNvSpPr>
            <a:spLocks noGrp="1"/>
          </p:cNvSpPr>
          <p:nvPr>
            <p:ph type="title"/>
          </p:nvPr>
        </p:nvSpPr>
        <p:spPr/>
        <p:txBody>
          <a:bodyPr/>
          <a:lstStyle/>
          <a:p>
            <a:r>
              <a:rPr lang="en-AU"/>
              <a:t>Common forms of infographics</a:t>
            </a:r>
          </a:p>
        </p:txBody>
      </p:sp>
      <p:graphicFrame>
        <p:nvGraphicFramePr>
          <p:cNvPr id="4" name="Table 4">
            <a:extLst>
              <a:ext uri="{FF2B5EF4-FFF2-40B4-BE49-F238E27FC236}">
                <a16:creationId xmlns:a16="http://schemas.microsoft.com/office/drawing/2014/main" id="{7D81C75B-0C7A-44A2-9F3B-529198718080}"/>
              </a:ext>
            </a:extLst>
          </p:cNvPr>
          <p:cNvGraphicFramePr>
            <a:graphicFrameLocks noGrp="1"/>
          </p:cNvGraphicFramePr>
          <p:nvPr>
            <p:ph idx="1"/>
            <p:extLst>
              <p:ext uri="{D42A27DB-BD31-4B8C-83A1-F6EECF244321}">
                <p14:modId xmlns:p14="http://schemas.microsoft.com/office/powerpoint/2010/main" val="1731778032"/>
              </p:ext>
            </p:extLst>
          </p:nvPr>
        </p:nvGraphicFramePr>
        <p:xfrm>
          <a:off x="838200" y="1979674"/>
          <a:ext cx="10058400" cy="3840480"/>
        </p:xfrm>
        <a:graphic>
          <a:graphicData uri="http://schemas.openxmlformats.org/drawingml/2006/table">
            <a:tbl>
              <a:tblPr firstRow="1" bandRow="1">
                <a:tableStyleId>{5DA37D80-6434-44D0-A028-1B22A696006F}</a:tableStyleId>
              </a:tblPr>
              <a:tblGrid>
                <a:gridCol w="1676400">
                  <a:extLst>
                    <a:ext uri="{9D8B030D-6E8A-4147-A177-3AD203B41FA5}">
                      <a16:colId xmlns:a16="http://schemas.microsoft.com/office/drawing/2014/main" val="3781825388"/>
                    </a:ext>
                  </a:extLst>
                </a:gridCol>
                <a:gridCol w="8382000">
                  <a:extLst>
                    <a:ext uri="{9D8B030D-6E8A-4147-A177-3AD203B41FA5}">
                      <a16:colId xmlns:a16="http://schemas.microsoft.com/office/drawing/2014/main" val="2464675570"/>
                    </a:ext>
                  </a:extLst>
                </a:gridCol>
              </a:tblGrid>
              <a:tr h="609657">
                <a:tc>
                  <a:txBody>
                    <a:bodyPr/>
                    <a:lstStyle/>
                    <a:p>
                      <a:r>
                        <a:rPr lang="en-AU" b="1">
                          <a:solidFill>
                            <a:schemeClr val="tx1"/>
                          </a:solidFill>
                        </a:rPr>
                        <a:t>Bar Chart</a:t>
                      </a:r>
                    </a:p>
                  </a:txBody>
                  <a:tcPr/>
                </a:tc>
                <a:tc>
                  <a:txBody>
                    <a:bodyPr/>
                    <a:lstStyle/>
                    <a:p>
                      <a:r>
                        <a:rPr lang="en-AU" b="0">
                          <a:solidFill>
                            <a:schemeClr val="tx1"/>
                          </a:solidFill>
                        </a:rPr>
                        <a:t>A way to compare 2 or more items visually by representing them as columns parked side by side.</a:t>
                      </a:r>
                    </a:p>
                  </a:txBody>
                  <a:tcPr/>
                </a:tc>
                <a:extLst>
                  <a:ext uri="{0D108BD9-81ED-4DB2-BD59-A6C34878D82A}">
                    <a16:rowId xmlns:a16="http://schemas.microsoft.com/office/drawing/2014/main" val="1729298059"/>
                  </a:ext>
                </a:extLst>
              </a:tr>
              <a:tr h="609657">
                <a:tc>
                  <a:txBody>
                    <a:bodyPr/>
                    <a:lstStyle/>
                    <a:p>
                      <a:r>
                        <a:rPr lang="en-AU" b="1"/>
                        <a:t>Pie Chart</a:t>
                      </a:r>
                    </a:p>
                  </a:txBody>
                  <a:tcPr/>
                </a:tc>
                <a:tc>
                  <a:txBody>
                    <a:bodyPr/>
                    <a:lstStyle/>
                    <a:p>
                      <a:r>
                        <a:rPr lang="en-AU"/>
                        <a:t>A way to compare the parts that make up a whole – usually measuring money or population percentages.</a:t>
                      </a:r>
                    </a:p>
                  </a:txBody>
                  <a:tcPr/>
                </a:tc>
                <a:extLst>
                  <a:ext uri="{0D108BD9-81ED-4DB2-BD59-A6C34878D82A}">
                    <a16:rowId xmlns:a16="http://schemas.microsoft.com/office/drawing/2014/main" val="3647002839"/>
                  </a:ext>
                </a:extLst>
              </a:tr>
              <a:tr h="609657">
                <a:tc>
                  <a:txBody>
                    <a:bodyPr/>
                    <a:lstStyle/>
                    <a:p>
                      <a:r>
                        <a:rPr lang="en-AU" b="1"/>
                        <a:t>Ratings</a:t>
                      </a:r>
                    </a:p>
                  </a:txBody>
                  <a:tcPr/>
                </a:tc>
                <a:tc>
                  <a:txBody>
                    <a:bodyPr/>
                    <a:lstStyle/>
                    <a:p>
                      <a:r>
                        <a:rPr lang="en-AU"/>
                        <a:t>A list of people or products (sports teams, movies, and so on) that lets critics make predictions or evaluations.</a:t>
                      </a:r>
                    </a:p>
                  </a:txBody>
                  <a:tcPr/>
                </a:tc>
                <a:extLst>
                  <a:ext uri="{0D108BD9-81ED-4DB2-BD59-A6C34878D82A}">
                    <a16:rowId xmlns:a16="http://schemas.microsoft.com/office/drawing/2014/main" val="2389889205"/>
                  </a:ext>
                </a:extLst>
              </a:tr>
              <a:tr h="609657">
                <a:tc>
                  <a:txBody>
                    <a:bodyPr/>
                    <a:lstStyle/>
                    <a:p>
                      <a:r>
                        <a:rPr lang="en-AU" b="1"/>
                        <a:t>Timeline</a:t>
                      </a:r>
                    </a:p>
                  </a:txBody>
                  <a:tcPr/>
                </a:tc>
                <a:tc>
                  <a:txBody>
                    <a:bodyPr/>
                    <a:lstStyle/>
                    <a:p>
                      <a:r>
                        <a:rPr lang="en-AU"/>
                        <a:t>A chronological table or list of events highlighting key moments in the history of a person, place or issue.</a:t>
                      </a:r>
                    </a:p>
                  </a:txBody>
                  <a:tcPr/>
                </a:tc>
                <a:extLst>
                  <a:ext uri="{0D108BD9-81ED-4DB2-BD59-A6C34878D82A}">
                    <a16:rowId xmlns:a16="http://schemas.microsoft.com/office/drawing/2014/main" val="1694426694"/>
                  </a:ext>
                </a:extLst>
              </a:tr>
              <a:tr h="348375">
                <a:tc>
                  <a:txBody>
                    <a:bodyPr/>
                    <a:lstStyle/>
                    <a:p>
                      <a:r>
                        <a:rPr lang="en-AU" b="1"/>
                        <a:t>Bio Box</a:t>
                      </a:r>
                    </a:p>
                  </a:txBody>
                  <a:tcPr/>
                </a:tc>
                <a:tc>
                  <a:txBody>
                    <a:bodyPr/>
                    <a:lstStyle/>
                    <a:p>
                      <a:r>
                        <a:rPr lang="en-AU"/>
                        <a:t>Brief profiles of people, places, products or organisations, itemised by key characteristics.</a:t>
                      </a:r>
                    </a:p>
                  </a:txBody>
                  <a:tcPr/>
                </a:tc>
                <a:extLst>
                  <a:ext uri="{0D108BD9-81ED-4DB2-BD59-A6C34878D82A}">
                    <a16:rowId xmlns:a16="http://schemas.microsoft.com/office/drawing/2014/main" val="2188368294"/>
                  </a:ext>
                </a:extLst>
              </a:tr>
              <a:tr h="609657">
                <a:tc>
                  <a:txBody>
                    <a:bodyPr/>
                    <a:lstStyle/>
                    <a:p>
                      <a:r>
                        <a:rPr lang="en-AU" b="1" dirty="0"/>
                        <a:t>Fever chart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 way to measure changing quantities over time by plotting key statistics as points on a graph.</a:t>
                      </a:r>
                      <a:endParaRPr lang="en-AU" b="0" dirty="0">
                        <a:solidFill>
                          <a:schemeClr val="tx1"/>
                        </a:solidFill>
                      </a:endParaRPr>
                    </a:p>
                  </a:txBody>
                  <a:tcPr/>
                </a:tc>
                <a:extLst>
                  <a:ext uri="{0D108BD9-81ED-4DB2-BD59-A6C34878D82A}">
                    <a16:rowId xmlns:a16="http://schemas.microsoft.com/office/drawing/2014/main" val="4244078513"/>
                  </a:ext>
                </a:extLst>
              </a:tr>
            </a:tbl>
          </a:graphicData>
        </a:graphic>
      </p:graphicFrame>
    </p:spTree>
    <p:extLst>
      <p:ext uri="{BB962C8B-B14F-4D97-AF65-F5344CB8AC3E}">
        <p14:creationId xmlns:p14="http://schemas.microsoft.com/office/powerpoint/2010/main" val="1918646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33F9-3F20-49F0-BAFF-0D5BC92BA14D}"/>
              </a:ext>
            </a:extLst>
          </p:cNvPr>
          <p:cNvSpPr>
            <a:spLocks noGrp="1"/>
          </p:cNvSpPr>
          <p:nvPr>
            <p:ph type="title"/>
          </p:nvPr>
        </p:nvSpPr>
        <p:spPr/>
        <p:txBody>
          <a:bodyPr/>
          <a:lstStyle/>
          <a:p>
            <a:r>
              <a:rPr lang="en-AU"/>
              <a:t>NBC News data analytics representations</a:t>
            </a:r>
          </a:p>
        </p:txBody>
      </p:sp>
      <p:pic>
        <p:nvPicPr>
          <p:cNvPr id="5" name="Content Placeholder 4" descr="Graphical user interface, website&#10;&#10;Description automatically generated">
            <a:extLst>
              <a:ext uri="{FF2B5EF4-FFF2-40B4-BE49-F238E27FC236}">
                <a16:creationId xmlns:a16="http://schemas.microsoft.com/office/drawing/2014/main" id="{F96FE8BB-1764-498D-9711-E51B1E7187A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103320" y="2277385"/>
            <a:ext cx="3827181" cy="311785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98357EC-DAB0-4785-866D-70701B99C1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821" y="3236124"/>
            <a:ext cx="5054860" cy="2159111"/>
          </a:xfrm>
          <a:prstGeom prst="rect">
            <a:avLst/>
          </a:prstGeom>
          <a:ln>
            <a:noFill/>
          </a:ln>
          <a:effectLst>
            <a:outerShdw blurRad="292100" dist="139700" dir="2700000" algn="tl" rotWithShape="0">
              <a:srgbClr val="333333">
                <a:alpha val="65000"/>
              </a:srgbClr>
            </a:outerShdw>
          </a:effectLst>
        </p:spPr>
      </p:pic>
      <p:pic>
        <p:nvPicPr>
          <p:cNvPr id="3" name="Recorded Sound">
            <a:hlinkClick r:id="" action="ppaction://media"/>
            <a:extLst>
              <a:ext uri="{FF2B5EF4-FFF2-40B4-BE49-F238E27FC236}">
                <a16:creationId xmlns:a16="http://schemas.microsoft.com/office/drawing/2014/main" id="{07E5D71C-594C-4731-8CA9-C4A87D50C59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088000" y="828000"/>
            <a:ext cx="406400" cy="406400"/>
          </a:xfrm>
          <a:prstGeom prst="rect">
            <a:avLst/>
          </a:prstGeom>
        </p:spPr>
      </p:pic>
      <p:sp>
        <p:nvSpPr>
          <p:cNvPr id="4" name="TextBox 3">
            <a:extLst>
              <a:ext uri="{FF2B5EF4-FFF2-40B4-BE49-F238E27FC236}">
                <a16:creationId xmlns:a16="http://schemas.microsoft.com/office/drawing/2014/main" id="{8CEF49CA-C435-4A6D-9188-57D66B0E0EBD}"/>
              </a:ext>
            </a:extLst>
          </p:cNvPr>
          <p:cNvSpPr txBox="1"/>
          <p:nvPr/>
        </p:nvSpPr>
        <p:spPr>
          <a:xfrm>
            <a:off x="1030750" y="5478861"/>
            <a:ext cx="4278505" cy="215444"/>
          </a:xfrm>
          <a:prstGeom prst="rect">
            <a:avLst/>
          </a:prstGeom>
          <a:noFill/>
        </p:spPr>
        <p:txBody>
          <a:bodyPr wrap="square" lIns="91440" tIns="45720" rIns="91440" bIns="45720" rtlCol="0" anchor="t">
            <a:spAutoFit/>
          </a:bodyPr>
          <a:lstStyle/>
          <a:p>
            <a:r>
              <a:rPr lang="en-AU" sz="800" dirty="0">
                <a:solidFill>
                  <a:srgbClr val="A5A5A5"/>
                </a:solidFill>
              </a:rPr>
              <a:t>Source: NBC News Data Point, 26 January 2022, https://www.nbcnews.com/datagraphics </a:t>
            </a:r>
          </a:p>
        </p:txBody>
      </p:sp>
      <p:sp>
        <p:nvSpPr>
          <p:cNvPr id="8" name="TextBox 7">
            <a:extLst>
              <a:ext uri="{FF2B5EF4-FFF2-40B4-BE49-F238E27FC236}">
                <a16:creationId xmlns:a16="http://schemas.microsoft.com/office/drawing/2014/main" id="{38A024A2-D07A-4144-B379-D0AE307F201D}"/>
              </a:ext>
            </a:extLst>
          </p:cNvPr>
          <p:cNvSpPr txBox="1"/>
          <p:nvPr/>
        </p:nvSpPr>
        <p:spPr>
          <a:xfrm>
            <a:off x="5944912" y="5478861"/>
            <a:ext cx="5064697" cy="215444"/>
          </a:xfrm>
          <a:prstGeom prst="rect">
            <a:avLst/>
          </a:prstGeom>
          <a:noFill/>
        </p:spPr>
        <p:txBody>
          <a:bodyPr wrap="square" lIns="91440" tIns="45720" rIns="91440" bIns="45720" rtlCol="0" anchor="t">
            <a:spAutoFit/>
          </a:bodyPr>
          <a:lstStyle/>
          <a:p>
            <a:r>
              <a:rPr lang="en-AU" sz="800" dirty="0">
                <a:solidFill>
                  <a:srgbClr val="A5A5A5"/>
                </a:solidFill>
              </a:rPr>
              <a:t>Source: NBC News Data Point, https://www.nbcnews.com/datagraphics </a:t>
            </a:r>
          </a:p>
        </p:txBody>
      </p:sp>
    </p:spTree>
    <p:extLst>
      <p:ext uri="{BB962C8B-B14F-4D97-AF65-F5344CB8AC3E}">
        <p14:creationId xmlns:p14="http://schemas.microsoft.com/office/powerpoint/2010/main" val="7570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44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33F9-3F20-49F0-BAFF-0D5BC92BA14D}"/>
              </a:ext>
            </a:extLst>
          </p:cNvPr>
          <p:cNvSpPr>
            <a:spLocks noGrp="1"/>
          </p:cNvSpPr>
          <p:nvPr>
            <p:ph type="title"/>
          </p:nvPr>
        </p:nvSpPr>
        <p:spPr/>
        <p:txBody>
          <a:bodyPr/>
          <a:lstStyle/>
          <a:p>
            <a:r>
              <a:rPr lang="en-AU"/>
              <a:t>NBC News data analytics representations</a:t>
            </a:r>
          </a:p>
        </p:txBody>
      </p:sp>
      <p:pic>
        <p:nvPicPr>
          <p:cNvPr id="7" name="Content Placeholder 6">
            <a:extLst>
              <a:ext uri="{FF2B5EF4-FFF2-40B4-BE49-F238E27FC236}">
                <a16:creationId xmlns:a16="http://schemas.microsoft.com/office/drawing/2014/main" id="{D045B4ED-B63E-40F1-8162-8B36F9531E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903" y="2225759"/>
            <a:ext cx="1729884" cy="32146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E388005-4FE5-4CD2-AFF9-44D9AC387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593" y="2225759"/>
            <a:ext cx="2263637" cy="3214662"/>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4532E6F-5A87-4880-B831-0664BF6A5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6228" y="2225759"/>
            <a:ext cx="1911331" cy="321936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46B932C-2FD0-49B5-B125-313C642E4D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3439" y="2225759"/>
            <a:ext cx="2518655" cy="286015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B9FCE06-E299-4773-818E-2A9B9D0FEDBB}"/>
              </a:ext>
            </a:extLst>
          </p:cNvPr>
          <p:cNvSpPr txBox="1"/>
          <p:nvPr/>
        </p:nvSpPr>
        <p:spPr>
          <a:xfrm>
            <a:off x="673600" y="5539610"/>
            <a:ext cx="1932404" cy="338554"/>
          </a:xfrm>
          <a:prstGeom prst="rect">
            <a:avLst/>
          </a:prstGeom>
          <a:noFill/>
        </p:spPr>
        <p:txBody>
          <a:bodyPr wrap="square" lIns="91440" tIns="45720" rIns="91440" bIns="45720" rtlCol="0" anchor="t">
            <a:spAutoFit/>
          </a:bodyPr>
          <a:lstStyle/>
          <a:p>
            <a:r>
              <a:rPr lang="en-AU" sz="800" dirty="0">
                <a:solidFill>
                  <a:schemeClr val="accent5"/>
                </a:solidFill>
              </a:rPr>
              <a:t>Source: NBC News, </a:t>
            </a:r>
            <a:br>
              <a:rPr lang="en-AU" sz="800" dirty="0">
                <a:solidFill>
                  <a:schemeClr val="accent5"/>
                </a:solidFill>
              </a:rPr>
            </a:br>
            <a:r>
              <a:rPr lang="en-AU" sz="800" dirty="0">
                <a:solidFill>
                  <a:schemeClr val="accent5"/>
                </a:solidFill>
              </a:rPr>
              <a:t>https://www.nbcnews.com/datagraphics </a:t>
            </a:r>
          </a:p>
        </p:txBody>
      </p:sp>
      <p:sp>
        <p:nvSpPr>
          <p:cNvPr id="5" name="TextBox 4">
            <a:extLst>
              <a:ext uri="{FF2B5EF4-FFF2-40B4-BE49-F238E27FC236}">
                <a16:creationId xmlns:a16="http://schemas.microsoft.com/office/drawing/2014/main" id="{5F54E9C6-9A30-4A60-8DBB-C2B25C23C60F}"/>
              </a:ext>
            </a:extLst>
          </p:cNvPr>
          <p:cNvSpPr txBox="1"/>
          <p:nvPr/>
        </p:nvSpPr>
        <p:spPr>
          <a:xfrm>
            <a:off x="3103204" y="5539610"/>
            <a:ext cx="2175791" cy="338554"/>
          </a:xfrm>
          <a:prstGeom prst="rect">
            <a:avLst/>
          </a:prstGeom>
          <a:noFill/>
        </p:spPr>
        <p:txBody>
          <a:bodyPr wrap="square" lIns="91440" tIns="45720" rIns="91440" bIns="45720" rtlCol="0" anchor="t">
            <a:spAutoFit/>
          </a:bodyPr>
          <a:lstStyle/>
          <a:p>
            <a:r>
              <a:rPr lang="en-AU" sz="800" dirty="0">
                <a:solidFill>
                  <a:schemeClr val="accent5"/>
                </a:solidFill>
              </a:rPr>
              <a:t>Source: NBC News, </a:t>
            </a:r>
          </a:p>
          <a:p>
            <a:r>
              <a:rPr lang="en-AU" sz="800" dirty="0">
                <a:solidFill>
                  <a:schemeClr val="accent5"/>
                </a:solidFill>
              </a:rPr>
              <a:t>https://www.nbcnews.com/datagraphics </a:t>
            </a:r>
            <a:endParaRPr lang="en-AU" sz="800" dirty="0">
              <a:solidFill>
                <a:schemeClr val="accent5"/>
              </a:solidFill>
              <a:cs typeface="Calibri"/>
            </a:endParaRPr>
          </a:p>
        </p:txBody>
      </p:sp>
      <p:sp>
        <p:nvSpPr>
          <p:cNvPr id="6" name="TextBox 5">
            <a:extLst>
              <a:ext uri="{FF2B5EF4-FFF2-40B4-BE49-F238E27FC236}">
                <a16:creationId xmlns:a16="http://schemas.microsoft.com/office/drawing/2014/main" id="{BA480BEC-62B2-4056-947F-6F028E1E6561}"/>
              </a:ext>
            </a:extLst>
          </p:cNvPr>
          <p:cNvSpPr txBox="1"/>
          <p:nvPr/>
        </p:nvSpPr>
        <p:spPr>
          <a:xfrm>
            <a:off x="6101839" y="5539610"/>
            <a:ext cx="2058039" cy="461665"/>
          </a:xfrm>
          <a:prstGeom prst="rect">
            <a:avLst/>
          </a:prstGeom>
          <a:noFill/>
        </p:spPr>
        <p:txBody>
          <a:bodyPr wrap="square" lIns="91440" tIns="45720" rIns="91440" bIns="45720" rtlCol="0" anchor="t">
            <a:spAutoFit/>
          </a:bodyPr>
          <a:lstStyle/>
          <a:p>
            <a:r>
              <a:rPr lang="en-AU" sz="800" dirty="0">
                <a:solidFill>
                  <a:schemeClr val="bg1">
                    <a:lumMod val="50000"/>
                  </a:schemeClr>
                </a:solidFill>
              </a:rPr>
              <a:t>Source: NBC News,  https://www.nbcnews.com/datagraphics </a:t>
            </a:r>
          </a:p>
        </p:txBody>
      </p:sp>
      <p:sp>
        <p:nvSpPr>
          <p:cNvPr id="10" name="TextBox 9">
            <a:extLst>
              <a:ext uri="{FF2B5EF4-FFF2-40B4-BE49-F238E27FC236}">
                <a16:creationId xmlns:a16="http://schemas.microsoft.com/office/drawing/2014/main" id="{63DE8D00-3E1E-49EF-A085-C7E47F574D0A}"/>
              </a:ext>
            </a:extLst>
          </p:cNvPr>
          <p:cNvSpPr txBox="1"/>
          <p:nvPr/>
        </p:nvSpPr>
        <p:spPr>
          <a:xfrm>
            <a:off x="8909552" y="5200988"/>
            <a:ext cx="2529752" cy="336396"/>
          </a:xfrm>
          <a:prstGeom prst="rect">
            <a:avLst/>
          </a:prstGeom>
          <a:noFill/>
        </p:spPr>
        <p:txBody>
          <a:bodyPr wrap="square" lIns="91440" tIns="45720" rIns="91440" bIns="45720" rtlCol="0" anchor="t">
            <a:spAutoFit/>
          </a:bodyPr>
          <a:lstStyle/>
          <a:p>
            <a:r>
              <a:rPr lang="en-AU" sz="800" dirty="0">
                <a:solidFill>
                  <a:schemeClr val="accent5"/>
                </a:solidFill>
              </a:rPr>
              <a:t>Source: NBC News, https://www.nbcnews.com/datagraphics </a:t>
            </a:r>
          </a:p>
        </p:txBody>
      </p:sp>
    </p:spTree>
    <p:extLst>
      <p:ext uri="{BB962C8B-B14F-4D97-AF65-F5344CB8AC3E}">
        <p14:creationId xmlns:p14="http://schemas.microsoft.com/office/powerpoint/2010/main" val="149680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6C7-7AF7-4B16-A0AF-F5021B962987}"/>
              </a:ext>
            </a:extLst>
          </p:cNvPr>
          <p:cNvSpPr>
            <a:spLocks noGrp="1"/>
          </p:cNvSpPr>
          <p:nvPr>
            <p:ph type="title"/>
          </p:nvPr>
        </p:nvSpPr>
        <p:spPr/>
        <p:txBody>
          <a:bodyPr/>
          <a:lstStyle/>
          <a:p>
            <a:r>
              <a:rPr lang="en-AU"/>
              <a:t>Interactive elements</a:t>
            </a:r>
          </a:p>
        </p:txBody>
      </p:sp>
      <p:sp>
        <p:nvSpPr>
          <p:cNvPr id="3" name="Content Placeholder 2">
            <a:extLst>
              <a:ext uri="{FF2B5EF4-FFF2-40B4-BE49-F238E27FC236}">
                <a16:creationId xmlns:a16="http://schemas.microsoft.com/office/drawing/2014/main" id="{496A21A9-E597-42C3-A2D0-AE32CD9A441A}"/>
              </a:ext>
            </a:extLst>
          </p:cNvPr>
          <p:cNvSpPr>
            <a:spLocks noGrp="1"/>
          </p:cNvSpPr>
          <p:nvPr>
            <p:ph idx="1"/>
          </p:nvPr>
        </p:nvSpPr>
        <p:spPr/>
        <p:txBody>
          <a:bodyPr>
            <a:normAutofit/>
          </a:bodyPr>
          <a:lstStyle/>
          <a:p>
            <a:pPr>
              <a:lnSpc>
                <a:spcPct val="100000"/>
              </a:lnSpc>
            </a:pPr>
            <a:r>
              <a:rPr lang="en-AU"/>
              <a:t>Print news media developed some interactive elements during the 20th century. </a:t>
            </a:r>
          </a:p>
          <a:p>
            <a:pPr>
              <a:lnSpc>
                <a:spcPct val="100000"/>
              </a:lnSpc>
            </a:pPr>
            <a:r>
              <a:rPr lang="en-AU"/>
              <a:t>For example, ‘Letters to the Editor’, reader polls and vox pops. </a:t>
            </a:r>
          </a:p>
          <a:p>
            <a:pPr>
              <a:lnSpc>
                <a:spcPct val="100000"/>
              </a:lnSpc>
            </a:pPr>
            <a:r>
              <a:rPr lang="en-AU"/>
              <a:t>As news media has gone online and digital, ‘clickable’ interactive elements have flourished. </a:t>
            </a:r>
          </a:p>
          <a:p>
            <a:endParaRPr lang="en-AU"/>
          </a:p>
        </p:txBody>
      </p:sp>
      <p:pic>
        <p:nvPicPr>
          <p:cNvPr id="4" name="Recorded Sound">
            <a:hlinkClick r:id="" action="ppaction://media"/>
            <a:extLst>
              <a:ext uri="{FF2B5EF4-FFF2-40B4-BE49-F238E27FC236}">
                <a16:creationId xmlns:a16="http://schemas.microsoft.com/office/drawing/2014/main" id="{C3C933B9-85B5-4F32-AA58-059FD12142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0600" y="603461"/>
            <a:ext cx="406400" cy="406400"/>
          </a:xfrm>
          <a:prstGeom prst="rect">
            <a:avLst/>
          </a:prstGeom>
        </p:spPr>
      </p:pic>
    </p:spTree>
    <p:extLst>
      <p:ext uri="{BB962C8B-B14F-4D97-AF65-F5344CB8AC3E}">
        <p14:creationId xmlns:p14="http://schemas.microsoft.com/office/powerpoint/2010/main" val="40649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6C7-7AF7-4B16-A0AF-F5021B962987}"/>
              </a:ext>
            </a:extLst>
          </p:cNvPr>
          <p:cNvSpPr>
            <a:spLocks noGrp="1"/>
          </p:cNvSpPr>
          <p:nvPr>
            <p:ph type="title"/>
          </p:nvPr>
        </p:nvSpPr>
        <p:spPr>
          <a:xfrm>
            <a:off x="838200" y="882710"/>
            <a:ext cx="9230360" cy="1325563"/>
          </a:xfrm>
        </p:spPr>
        <p:txBody>
          <a:bodyPr/>
          <a:lstStyle/>
          <a:p>
            <a:r>
              <a:rPr lang="en-AU"/>
              <a:t>Interactive elements</a:t>
            </a:r>
          </a:p>
        </p:txBody>
      </p:sp>
      <p:sp>
        <p:nvSpPr>
          <p:cNvPr id="3" name="Content Placeholder 2">
            <a:extLst>
              <a:ext uri="{FF2B5EF4-FFF2-40B4-BE49-F238E27FC236}">
                <a16:creationId xmlns:a16="http://schemas.microsoft.com/office/drawing/2014/main" id="{496A21A9-E597-42C3-A2D0-AE32CD9A441A}"/>
              </a:ext>
            </a:extLst>
          </p:cNvPr>
          <p:cNvSpPr>
            <a:spLocks noGrp="1"/>
          </p:cNvSpPr>
          <p:nvPr>
            <p:ph idx="1"/>
          </p:nvPr>
        </p:nvSpPr>
        <p:spPr/>
        <p:txBody>
          <a:bodyPr>
            <a:normAutofit fontScale="92500"/>
          </a:bodyPr>
          <a:lstStyle/>
          <a:p>
            <a:r>
              <a:rPr lang="en-AU"/>
              <a:t>Some of the examples of interactive elements are: </a:t>
            </a:r>
          </a:p>
          <a:p>
            <a:r>
              <a:rPr lang="en-AU"/>
              <a:t>• links to related content 				• links to other platforms </a:t>
            </a:r>
          </a:p>
          <a:p>
            <a:r>
              <a:rPr lang="en-AU"/>
              <a:t>• opinion polls 					• message boards </a:t>
            </a:r>
          </a:p>
          <a:p>
            <a:r>
              <a:rPr lang="en-AU"/>
              <a:t>• sharing functions 					• interactive games </a:t>
            </a:r>
          </a:p>
          <a:p>
            <a:r>
              <a:rPr lang="en-AU"/>
              <a:t>• interactive quizzes 				• online surveys. </a:t>
            </a:r>
          </a:p>
          <a:p>
            <a:r>
              <a:rPr lang="en-AU"/>
              <a:t>• comments boxes</a:t>
            </a:r>
          </a:p>
        </p:txBody>
      </p:sp>
      <p:pic>
        <p:nvPicPr>
          <p:cNvPr id="4" name="Recorded Sound">
            <a:hlinkClick r:id="" action="ppaction://media"/>
            <a:extLst>
              <a:ext uri="{FF2B5EF4-FFF2-40B4-BE49-F238E27FC236}">
                <a16:creationId xmlns:a16="http://schemas.microsoft.com/office/drawing/2014/main" id="{417A9B61-9472-47EE-ADF7-AA3B90ADBA0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210266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C107-F3DA-4B5E-8CA1-567E3D736C70}"/>
              </a:ext>
            </a:extLst>
          </p:cNvPr>
          <p:cNvSpPr>
            <a:spLocks noGrp="1"/>
          </p:cNvSpPr>
          <p:nvPr>
            <p:ph type="title"/>
          </p:nvPr>
        </p:nvSpPr>
        <p:spPr>
          <a:xfrm>
            <a:off x="651557" y="868252"/>
            <a:ext cx="9306464" cy="1016538"/>
          </a:xfrm>
        </p:spPr>
        <p:txBody>
          <a:bodyPr/>
          <a:lstStyle/>
          <a:p>
            <a:r>
              <a:rPr lang="en-AU"/>
              <a:t>Interactive elements</a:t>
            </a:r>
          </a:p>
        </p:txBody>
      </p:sp>
      <p:pic>
        <p:nvPicPr>
          <p:cNvPr id="8" name="Content Placeholder 7" descr="Graphical user interface, application&#10;&#10;Description automatically generated">
            <a:extLst>
              <a:ext uri="{FF2B5EF4-FFF2-40B4-BE49-F238E27FC236}">
                <a16:creationId xmlns:a16="http://schemas.microsoft.com/office/drawing/2014/main" id="{BEE3F4E8-75D1-4B1D-8EAD-66CCF1C7586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51557" y="1831817"/>
            <a:ext cx="3043394" cy="2605222"/>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10;&#10;Description automatically generated with medium confidence">
            <a:extLst>
              <a:ext uri="{FF2B5EF4-FFF2-40B4-BE49-F238E27FC236}">
                <a16:creationId xmlns:a16="http://schemas.microsoft.com/office/drawing/2014/main" id="{9106E119-E646-45EB-AE5B-D56A17A7BD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59" y="4681259"/>
            <a:ext cx="2933851" cy="1409772"/>
          </a:xfrm>
          <a:prstGeom prst="rect">
            <a:avLst/>
          </a:prstGeom>
          <a:ln>
            <a:noFill/>
          </a:ln>
          <a:effectLst>
            <a:outerShdw blurRad="292100" dist="139700" dir="2700000" algn="tl" rotWithShape="0">
              <a:srgbClr val="333333">
                <a:alpha val="65000"/>
              </a:srgbClr>
            </a:outerShdw>
          </a:effectLst>
        </p:spPr>
      </p:pic>
      <p:pic>
        <p:nvPicPr>
          <p:cNvPr id="14" name="Picture 13" descr="Map&#10;&#10;Description automatically generated">
            <a:extLst>
              <a:ext uri="{FF2B5EF4-FFF2-40B4-BE49-F238E27FC236}">
                <a16:creationId xmlns:a16="http://schemas.microsoft.com/office/drawing/2014/main" id="{AB03E3E9-7F0C-4DC5-A22D-16AB95D422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594" y="3398935"/>
            <a:ext cx="2883048" cy="2216264"/>
          </a:xfrm>
          <a:prstGeom prst="rect">
            <a:avLst/>
          </a:prstGeom>
          <a:ln>
            <a:noFill/>
          </a:ln>
          <a:effectLst>
            <a:outerShdw blurRad="292100" dist="139700" dir="2700000" algn="tl" rotWithShape="0">
              <a:srgbClr val="333333">
                <a:alpha val="65000"/>
              </a:srgbClr>
            </a:outerShdw>
          </a:effectLst>
        </p:spPr>
      </p:pic>
      <p:pic>
        <p:nvPicPr>
          <p:cNvPr id="18" name="Picture 17" descr="Graphical user interface, application, website&#10;&#10;Description automatically generated">
            <a:extLst>
              <a:ext uri="{FF2B5EF4-FFF2-40B4-BE49-F238E27FC236}">
                <a16:creationId xmlns:a16="http://schemas.microsoft.com/office/drawing/2014/main" id="{21F3FE7A-0FE8-4850-B9CD-67B08A3243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1594" y="1831817"/>
            <a:ext cx="3996260" cy="1185098"/>
          </a:xfrm>
          <a:prstGeom prst="rect">
            <a:avLst/>
          </a:prstGeom>
          <a:ln>
            <a:noFill/>
          </a:ln>
          <a:effectLst>
            <a:outerShdw blurRad="292100" dist="139700" dir="2700000" algn="tl" rotWithShape="0">
              <a:srgbClr val="333333">
                <a:alpha val="65000"/>
              </a:srgbClr>
            </a:outerShdw>
          </a:effectLst>
        </p:spPr>
      </p:pic>
      <p:pic>
        <p:nvPicPr>
          <p:cNvPr id="5" name="Picture 4" descr="Graphical user interface, application&#10;&#10;Description automatically generated">
            <a:extLst>
              <a:ext uri="{FF2B5EF4-FFF2-40B4-BE49-F238E27FC236}">
                <a16:creationId xmlns:a16="http://schemas.microsoft.com/office/drawing/2014/main" id="{BFF8CA51-204E-453F-9B71-50C5597B5C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78237" y="1831817"/>
            <a:ext cx="2611889" cy="2503299"/>
          </a:xfrm>
          <a:prstGeom prst="rect">
            <a:avLst/>
          </a:prstGeom>
          <a:ln>
            <a:noFill/>
          </a:ln>
          <a:effectLst>
            <a:outerShdw blurRad="292100" dist="139700" dir="2700000" algn="tl" rotWithShape="0">
              <a:srgbClr val="333333">
                <a:alpha val="65000"/>
              </a:srgbClr>
            </a:outerShdw>
          </a:effectLst>
        </p:spPr>
      </p:pic>
      <p:pic>
        <p:nvPicPr>
          <p:cNvPr id="6" name="Recorded Sound">
            <a:hlinkClick r:id="" action="ppaction://media"/>
            <a:extLst>
              <a:ext uri="{FF2B5EF4-FFF2-40B4-BE49-F238E27FC236}">
                <a16:creationId xmlns:a16="http://schemas.microsoft.com/office/drawing/2014/main" id="{B9030EBE-8CB1-4A7A-A60C-F651795B4A4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087877" y="828000"/>
            <a:ext cx="406400" cy="406400"/>
          </a:xfrm>
          <a:prstGeom prst="rect">
            <a:avLst/>
          </a:prstGeom>
        </p:spPr>
      </p:pic>
      <p:sp>
        <p:nvSpPr>
          <p:cNvPr id="7" name="TextBox 6">
            <a:extLst>
              <a:ext uri="{FF2B5EF4-FFF2-40B4-BE49-F238E27FC236}">
                <a16:creationId xmlns:a16="http://schemas.microsoft.com/office/drawing/2014/main" id="{802C4E54-1C85-42C9-84E9-38E0E165612F}"/>
              </a:ext>
            </a:extLst>
          </p:cNvPr>
          <p:cNvSpPr txBox="1"/>
          <p:nvPr/>
        </p:nvSpPr>
        <p:spPr>
          <a:xfrm>
            <a:off x="561404" y="4449283"/>
            <a:ext cx="2714846" cy="215444"/>
          </a:xfrm>
          <a:prstGeom prst="rect">
            <a:avLst/>
          </a:prstGeom>
          <a:noFill/>
        </p:spPr>
        <p:txBody>
          <a:bodyPr wrap="square" rtlCol="0">
            <a:spAutoFit/>
          </a:bodyPr>
          <a:lstStyle/>
          <a:p>
            <a:r>
              <a:rPr lang="en-AU" sz="800" dirty="0">
                <a:solidFill>
                  <a:srgbClr val="A5A5A5"/>
                </a:solidFill>
              </a:rPr>
              <a:t>Source: The Australian, </a:t>
            </a:r>
            <a:r>
              <a:rPr lang="en-AU" sz="800" dirty="0" err="1">
                <a:solidFill>
                  <a:srgbClr val="A5A5A5"/>
                </a:solidFill>
              </a:rPr>
              <a:t>www.theaustralian.com.au</a:t>
            </a:r>
            <a:endParaRPr lang="en-AU" sz="800" dirty="0">
              <a:solidFill>
                <a:srgbClr val="A5A5A5"/>
              </a:solidFill>
            </a:endParaRPr>
          </a:p>
        </p:txBody>
      </p:sp>
      <p:sp>
        <p:nvSpPr>
          <p:cNvPr id="9" name="TextBox 8">
            <a:extLst>
              <a:ext uri="{FF2B5EF4-FFF2-40B4-BE49-F238E27FC236}">
                <a16:creationId xmlns:a16="http://schemas.microsoft.com/office/drawing/2014/main" id="{B3B130AF-FBFD-4C33-A653-F147B525F978}"/>
              </a:ext>
            </a:extLst>
          </p:cNvPr>
          <p:cNvSpPr txBox="1"/>
          <p:nvPr/>
        </p:nvSpPr>
        <p:spPr>
          <a:xfrm>
            <a:off x="583004" y="6128609"/>
            <a:ext cx="2970028" cy="215444"/>
          </a:xfrm>
          <a:prstGeom prst="rect">
            <a:avLst/>
          </a:prstGeom>
          <a:noFill/>
        </p:spPr>
        <p:txBody>
          <a:bodyPr wrap="square" lIns="91440" tIns="45720" rIns="91440" bIns="45720" rtlCol="0" anchor="t">
            <a:spAutoFit/>
          </a:bodyPr>
          <a:lstStyle/>
          <a:p>
            <a:r>
              <a:rPr lang="en-AU" sz="800" dirty="0">
                <a:solidFill>
                  <a:srgbClr val="A5A5A5"/>
                </a:solidFill>
              </a:rPr>
              <a:t>Source: 9 News, http://www.9news.com.au </a:t>
            </a:r>
          </a:p>
        </p:txBody>
      </p:sp>
      <p:sp>
        <p:nvSpPr>
          <p:cNvPr id="11" name="TextBox 10">
            <a:extLst>
              <a:ext uri="{FF2B5EF4-FFF2-40B4-BE49-F238E27FC236}">
                <a16:creationId xmlns:a16="http://schemas.microsoft.com/office/drawing/2014/main" id="{FBEC562F-93B1-42BE-9CFB-7C01CA92ED14}"/>
              </a:ext>
            </a:extLst>
          </p:cNvPr>
          <p:cNvSpPr txBox="1"/>
          <p:nvPr/>
        </p:nvSpPr>
        <p:spPr>
          <a:xfrm>
            <a:off x="3804320" y="3068431"/>
            <a:ext cx="2973299" cy="215444"/>
          </a:xfrm>
          <a:prstGeom prst="rect">
            <a:avLst/>
          </a:prstGeom>
          <a:noFill/>
        </p:spPr>
        <p:txBody>
          <a:bodyPr wrap="square" lIns="91440" tIns="45720" rIns="91440" bIns="45720" rtlCol="0" anchor="t">
            <a:spAutoFit/>
          </a:bodyPr>
          <a:lstStyle/>
          <a:p>
            <a:r>
              <a:rPr lang="en-AU" sz="800" dirty="0">
                <a:solidFill>
                  <a:srgbClr val="A5A5A5"/>
                </a:solidFill>
              </a:rPr>
              <a:t>Source: 9 News, http://www.9news.com.au/social-media</a:t>
            </a:r>
          </a:p>
        </p:txBody>
      </p:sp>
      <p:sp>
        <p:nvSpPr>
          <p:cNvPr id="12" name="TextBox 11">
            <a:extLst>
              <a:ext uri="{FF2B5EF4-FFF2-40B4-BE49-F238E27FC236}">
                <a16:creationId xmlns:a16="http://schemas.microsoft.com/office/drawing/2014/main" id="{DBCAC2D8-B325-454D-B638-A0EB086716E0}"/>
              </a:ext>
            </a:extLst>
          </p:cNvPr>
          <p:cNvSpPr txBox="1"/>
          <p:nvPr/>
        </p:nvSpPr>
        <p:spPr>
          <a:xfrm>
            <a:off x="3805181" y="5695227"/>
            <a:ext cx="2883048" cy="215444"/>
          </a:xfrm>
          <a:prstGeom prst="rect">
            <a:avLst/>
          </a:prstGeom>
          <a:noFill/>
        </p:spPr>
        <p:txBody>
          <a:bodyPr wrap="square" lIns="91440" tIns="45720" rIns="91440" bIns="45720" rtlCol="0" anchor="t">
            <a:spAutoFit/>
          </a:bodyPr>
          <a:lstStyle/>
          <a:p>
            <a:r>
              <a:rPr lang="en-AU" sz="800" dirty="0">
                <a:solidFill>
                  <a:srgbClr val="A5A5A5"/>
                </a:solidFill>
              </a:rPr>
              <a:t>Source: 9 News, http://www.9news.com.au </a:t>
            </a:r>
          </a:p>
        </p:txBody>
      </p:sp>
      <p:sp>
        <p:nvSpPr>
          <p:cNvPr id="13" name="TextBox 12">
            <a:extLst>
              <a:ext uri="{FF2B5EF4-FFF2-40B4-BE49-F238E27FC236}">
                <a16:creationId xmlns:a16="http://schemas.microsoft.com/office/drawing/2014/main" id="{F9F325F6-1AD8-4B98-A76C-A1C92B3BBB86}"/>
              </a:ext>
            </a:extLst>
          </p:cNvPr>
          <p:cNvSpPr txBox="1"/>
          <p:nvPr/>
        </p:nvSpPr>
        <p:spPr>
          <a:xfrm>
            <a:off x="8078237" y="4435038"/>
            <a:ext cx="2631449" cy="215444"/>
          </a:xfrm>
          <a:prstGeom prst="rect">
            <a:avLst/>
          </a:prstGeom>
          <a:noFill/>
        </p:spPr>
        <p:txBody>
          <a:bodyPr wrap="square" lIns="91440" tIns="45720" rIns="91440" bIns="45720" rtlCol="0" anchor="t">
            <a:spAutoFit/>
          </a:bodyPr>
          <a:lstStyle/>
          <a:p>
            <a:r>
              <a:rPr lang="en-AU" sz="800" dirty="0">
                <a:solidFill>
                  <a:srgbClr val="A5A5A5"/>
                </a:solidFill>
              </a:rPr>
              <a:t>Source: 7plus.com.au</a:t>
            </a:r>
          </a:p>
        </p:txBody>
      </p:sp>
    </p:spTree>
    <p:extLst>
      <p:ext uri="{BB962C8B-B14F-4D97-AF65-F5344CB8AC3E}">
        <p14:creationId xmlns:p14="http://schemas.microsoft.com/office/powerpoint/2010/main" val="316616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592E-2A8C-4F8F-9E0A-076912B70978}"/>
              </a:ext>
            </a:extLst>
          </p:cNvPr>
          <p:cNvSpPr>
            <a:spLocks noGrp="1"/>
          </p:cNvSpPr>
          <p:nvPr>
            <p:ph type="title"/>
          </p:nvPr>
        </p:nvSpPr>
        <p:spPr/>
        <p:txBody>
          <a:bodyPr/>
          <a:lstStyle/>
          <a:p>
            <a:r>
              <a:rPr lang="en-AU"/>
              <a:t>Lesson recap</a:t>
            </a:r>
          </a:p>
        </p:txBody>
      </p:sp>
      <p:sp>
        <p:nvSpPr>
          <p:cNvPr id="3" name="Content Placeholder 2">
            <a:extLst>
              <a:ext uri="{FF2B5EF4-FFF2-40B4-BE49-F238E27FC236}">
                <a16:creationId xmlns:a16="http://schemas.microsoft.com/office/drawing/2014/main" id="{DD9F7C23-535E-437E-875B-EBA3600072AA}"/>
              </a:ext>
            </a:extLst>
          </p:cNvPr>
          <p:cNvSpPr>
            <a:spLocks noGrp="1"/>
          </p:cNvSpPr>
          <p:nvPr>
            <p:ph idx="1"/>
          </p:nvPr>
        </p:nvSpPr>
        <p:spPr/>
        <p:txBody>
          <a:bodyPr/>
          <a:lstStyle/>
          <a:p>
            <a:r>
              <a:rPr lang="en-AU" b="0" i="0" u="none" strike="noStrike">
                <a:solidFill>
                  <a:srgbClr val="000000"/>
                </a:solidFill>
                <a:effectLst/>
                <a:latin typeface="Calibri" panose="020F0502020204030204" pitchFamily="34" charset="0"/>
              </a:rPr>
              <a:t>In this lesson we began to explore how infographics and data visualisations are used by news media to communicate information to their audience.</a:t>
            </a:r>
            <a:endParaRPr lang="en-AU"/>
          </a:p>
        </p:txBody>
      </p:sp>
      <p:pic>
        <p:nvPicPr>
          <p:cNvPr id="4" name="Recorded Sound">
            <a:hlinkClick r:id="" action="ppaction://media"/>
            <a:extLst>
              <a:ext uri="{FF2B5EF4-FFF2-40B4-BE49-F238E27FC236}">
                <a16:creationId xmlns:a16="http://schemas.microsoft.com/office/drawing/2014/main" id="{18E9D206-AC16-468F-8FBD-28E0678E03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03461"/>
            <a:ext cx="406400" cy="406400"/>
          </a:xfrm>
          <a:prstGeom prst="rect">
            <a:avLst/>
          </a:prstGeom>
        </p:spPr>
      </p:pic>
    </p:spTree>
    <p:extLst>
      <p:ext uri="{BB962C8B-B14F-4D97-AF65-F5344CB8AC3E}">
        <p14:creationId xmlns:p14="http://schemas.microsoft.com/office/powerpoint/2010/main" val="19247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8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D22F-EE60-41C0-9B74-EF714B7EF561}"/>
              </a:ext>
            </a:extLst>
          </p:cNvPr>
          <p:cNvSpPr>
            <a:spLocks noGrp="1"/>
          </p:cNvSpPr>
          <p:nvPr>
            <p:ph type="title"/>
          </p:nvPr>
        </p:nvSpPr>
        <p:spPr/>
        <p:txBody>
          <a:bodyPr/>
          <a:lstStyle/>
          <a:p>
            <a:r>
              <a:rPr lang="en-AU"/>
              <a:t>Activity: The New York Times Graphs</a:t>
            </a:r>
          </a:p>
        </p:txBody>
      </p:sp>
      <p:pic>
        <p:nvPicPr>
          <p:cNvPr id="6" name="Content Placeholder 5" descr="Calendar&#10;&#10;Description automatically generated">
            <a:extLst>
              <a:ext uri="{FF2B5EF4-FFF2-40B4-BE49-F238E27FC236}">
                <a16:creationId xmlns:a16="http://schemas.microsoft.com/office/drawing/2014/main" id="{FF9EC89B-A28D-453A-BC2D-E8DE451CEB7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79862" y="2361602"/>
            <a:ext cx="3874436" cy="259715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92E7A70-8B86-43A6-9B6F-4E4FEDACA9AC}"/>
              </a:ext>
            </a:extLst>
          </p:cNvPr>
          <p:cNvSpPr txBox="1"/>
          <p:nvPr/>
        </p:nvSpPr>
        <p:spPr>
          <a:xfrm>
            <a:off x="873596" y="5066382"/>
            <a:ext cx="4272419" cy="253527"/>
          </a:xfrm>
          <a:prstGeom prst="rect">
            <a:avLst/>
          </a:prstGeom>
          <a:noFill/>
        </p:spPr>
        <p:txBody>
          <a:bodyPr wrap="square" lIns="91440" tIns="45720" rIns="91440" bIns="45720" rtlCol="0" anchor="t">
            <a:spAutoFit/>
          </a:bodyPr>
          <a:lstStyle/>
          <a:p>
            <a:r>
              <a:rPr lang="en-AU" sz="1000" i="1" dirty="0">
                <a:solidFill>
                  <a:srgbClr val="A5A5A5"/>
                </a:solidFill>
              </a:rPr>
              <a:t> </a:t>
            </a:r>
            <a:r>
              <a:rPr lang="en-AU" sz="800" dirty="0">
                <a:solidFill>
                  <a:srgbClr val="A5A5A5"/>
                </a:solidFill>
              </a:rPr>
              <a:t>Source:</a:t>
            </a:r>
            <a:r>
              <a:rPr lang="en-AU" sz="800" i="1" dirty="0">
                <a:solidFill>
                  <a:srgbClr val="A5A5A5"/>
                </a:solidFill>
              </a:rPr>
              <a:t> </a:t>
            </a:r>
            <a:r>
              <a:rPr lang="en-AU" sz="800" dirty="0">
                <a:solidFill>
                  <a:srgbClr val="A5A5A5"/>
                </a:solidFill>
              </a:rPr>
              <a:t>The New York Times, The Learning Network, </a:t>
            </a:r>
            <a:r>
              <a:rPr lang="en-AU" sz="800" dirty="0" err="1">
                <a:solidFill>
                  <a:srgbClr val="A5A5A5"/>
                </a:solidFill>
              </a:rPr>
              <a:t>www.nytimes.com</a:t>
            </a:r>
            <a:r>
              <a:rPr lang="en-AU" sz="800" dirty="0">
                <a:solidFill>
                  <a:srgbClr val="A5A5A5"/>
                </a:solidFill>
              </a:rPr>
              <a:t>/section/learning</a:t>
            </a:r>
          </a:p>
        </p:txBody>
      </p:sp>
      <p:sp>
        <p:nvSpPr>
          <p:cNvPr id="3" name="TextBox 2">
            <a:extLst>
              <a:ext uri="{FF2B5EF4-FFF2-40B4-BE49-F238E27FC236}">
                <a16:creationId xmlns:a16="http://schemas.microsoft.com/office/drawing/2014/main" id="{C5E85C98-F701-4B31-A367-C471D73B255A}"/>
              </a:ext>
            </a:extLst>
          </p:cNvPr>
          <p:cNvSpPr txBox="1"/>
          <p:nvPr/>
        </p:nvSpPr>
        <p:spPr>
          <a:xfrm>
            <a:off x="5283200" y="2361602"/>
            <a:ext cx="6579878" cy="2831544"/>
          </a:xfrm>
          <a:prstGeom prst="rect">
            <a:avLst/>
          </a:prstGeom>
          <a:noFill/>
        </p:spPr>
        <p:txBody>
          <a:bodyPr wrap="none" rtlCol="0">
            <a:spAutoFit/>
          </a:bodyPr>
          <a:lstStyle/>
          <a:p>
            <a:r>
              <a:rPr lang="en-AU" sz="2000" dirty="0"/>
              <a:t>On each of the next three slides there is a graph </a:t>
            </a:r>
          </a:p>
          <a:p>
            <a:r>
              <a:rPr lang="en-AU" sz="2000" dirty="0"/>
              <a:t>taken from </a:t>
            </a:r>
            <a:r>
              <a:rPr lang="en-AU" sz="2000" i="1" dirty="0"/>
              <a:t>The New York Times </a:t>
            </a:r>
            <a:r>
              <a:rPr lang="en-AU" sz="2000" dirty="0"/>
              <a:t>Learning Network.</a:t>
            </a:r>
          </a:p>
          <a:p>
            <a:endParaRPr lang="en-AU" sz="2000" dirty="0"/>
          </a:p>
          <a:p>
            <a:r>
              <a:rPr lang="en-AU" sz="2000" dirty="0"/>
              <a:t>Imagine that that each of the graphs is a</a:t>
            </a:r>
          </a:p>
          <a:p>
            <a:r>
              <a:rPr lang="en-AU" sz="2000" dirty="0"/>
              <a:t>featured article you have written.</a:t>
            </a:r>
          </a:p>
          <a:p>
            <a:endParaRPr lang="en-AU" sz="2000" dirty="0"/>
          </a:p>
          <a:p>
            <a:r>
              <a:rPr lang="en-AU" sz="2000" dirty="0"/>
              <a:t>In your workbook or digital journal write a catchy headline </a:t>
            </a:r>
          </a:p>
          <a:p>
            <a:r>
              <a:rPr lang="en-AU" sz="2000" dirty="0"/>
              <a:t>and lead paragraph that capture the main idea of each graph.</a:t>
            </a:r>
          </a:p>
          <a:p>
            <a:r>
              <a:rPr lang="en-AU" dirty="0"/>
              <a:t> </a:t>
            </a:r>
          </a:p>
        </p:txBody>
      </p:sp>
      <p:pic>
        <p:nvPicPr>
          <p:cNvPr id="4" name="Recorded Sound">
            <a:hlinkClick r:id="" action="ppaction://media"/>
            <a:extLst>
              <a:ext uri="{FF2B5EF4-FFF2-40B4-BE49-F238E27FC236}">
                <a16:creationId xmlns:a16="http://schemas.microsoft.com/office/drawing/2014/main" id="{2E2752D0-0F19-4384-BD1A-CDC1A42751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111128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4D97-B009-46B8-B57C-96B1C501E334}"/>
              </a:ext>
            </a:extLst>
          </p:cNvPr>
          <p:cNvSpPr>
            <a:spLocks noGrp="1"/>
          </p:cNvSpPr>
          <p:nvPr>
            <p:ph type="title"/>
          </p:nvPr>
        </p:nvSpPr>
        <p:spPr/>
        <p:txBody>
          <a:bodyPr/>
          <a:lstStyle/>
          <a:p>
            <a:r>
              <a:rPr lang="en-AU"/>
              <a:t>Scatter plot graph:</a:t>
            </a:r>
            <a:br>
              <a:rPr lang="en-AU"/>
            </a:br>
            <a:endParaRPr lang="en-AU"/>
          </a:p>
        </p:txBody>
      </p:sp>
      <p:sp>
        <p:nvSpPr>
          <p:cNvPr id="3" name="Content Placeholder 2">
            <a:extLst>
              <a:ext uri="{FF2B5EF4-FFF2-40B4-BE49-F238E27FC236}">
                <a16:creationId xmlns:a16="http://schemas.microsoft.com/office/drawing/2014/main" id="{F114274D-53AD-42E5-BF77-F23844295414}"/>
              </a:ext>
            </a:extLst>
          </p:cNvPr>
          <p:cNvSpPr>
            <a:spLocks noGrp="1"/>
          </p:cNvSpPr>
          <p:nvPr>
            <p:ph idx="1"/>
          </p:nvPr>
        </p:nvSpPr>
        <p:spPr>
          <a:xfrm>
            <a:off x="771525" y="2660146"/>
            <a:ext cx="4533900" cy="3117402"/>
          </a:xfrm>
        </p:spPr>
        <p:txBody>
          <a:bodyPr vert="horz" lIns="91440" tIns="45720" rIns="91440" bIns="45720" rtlCol="0" anchor="t">
            <a:normAutofit fontScale="77500" lnSpcReduction="20000"/>
          </a:bodyPr>
          <a:lstStyle/>
          <a:p>
            <a:endParaRPr lang="en-AU" dirty="0"/>
          </a:p>
          <a:p>
            <a:endParaRPr lang="en-AU" dirty="0"/>
          </a:p>
          <a:p>
            <a:endParaRPr lang="en-AU" dirty="0"/>
          </a:p>
          <a:p>
            <a:endParaRPr lang="en-AU" dirty="0"/>
          </a:p>
          <a:p>
            <a:endParaRPr lang="en-AU" dirty="0"/>
          </a:p>
          <a:p>
            <a:r>
              <a:rPr lang="en-AU" sz="3100" dirty="0"/>
              <a:t>Is Sushi Healthy? What about Granola? </a:t>
            </a:r>
            <a:endParaRPr lang="en-AU" sz="3100" dirty="0">
              <a:cs typeface="Calibri"/>
            </a:endParaRPr>
          </a:p>
          <a:p>
            <a:r>
              <a:rPr lang="en-AU" sz="3100" dirty="0"/>
              <a:t>Where Americans and Nutritionists Disagree.</a:t>
            </a:r>
            <a:endParaRPr lang="en-AU" sz="3100" dirty="0">
              <a:cs typeface="Calibri"/>
            </a:endParaRPr>
          </a:p>
        </p:txBody>
      </p:sp>
      <p:pic>
        <p:nvPicPr>
          <p:cNvPr id="7" name="Picture 6" descr="Diagram&#10;&#10;Description automatically generated">
            <a:extLst>
              <a:ext uri="{FF2B5EF4-FFF2-40B4-BE49-F238E27FC236}">
                <a16:creationId xmlns:a16="http://schemas.microsoft.com/office/drawing/2014/main" id="{06D7390E-8186-4E0A-AC6A-03D62EA05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1112" y="684925"/>
            <a:ext cx="4629135" cy="475677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74E4A87-0D02-4D13-B91D-37F19699D1B4}"/>
              </a:ext>
            </a:extLst>
          </p:cNvPr>
          <p:cNvSpPr txBox="1"/>
          <p:nvPr/>
        </p:nvSpPr>
        <p:spPr>
          <a:xfrm>
            <a:off x="5692702" y="5589242"/>
            <a:ext cx="4720736" cy="461665"/>
          </a:xfrm>
          <a:prstGeom prst="rect">
            <a:avLst/>
          </a:prstGeom>
          <a:noFill/>
        </p:spPr>
        <p:txBody>
          <a:bodyPr wrap="square" lIns="91440" tIns="45720" rIns="91440" bIns="45720" rtlCol="0" anchor="t">
            <a:spAutoFit/>
          </a:bodyPr>
          <a:lstStyle/>
          <a:p>
            <a:r>
              <a:rPr lang="en-AU" sz="800" dirty="0">
                <a:solidFill>
                  <a:srgbClr val="A5A5A5"/>
                </a:solidFill>
              </a:rPr>
              <a:t>Source: The New York Times, 09 September 2017,</a:t>
            </a:r>
            <a:br>
              <a:rPr lang="en-AU" sz="800" dirty="0">
                <a:solidFill>
                  <a:srgbClr val="A5A5A5"/>
                </a:solidFill>
              </a:rPr>
            </a:br>
            <a:r>
              <a:rPr lang="en-AU" sz="800" dirty="0">
                <a:solidFill>
                  <a:srgbClr val="A5A5A5"/>
                </a:solidFill>
              </a:rPr>
              <a:t>http://www.nytimes.com/2017/10/09/learning/whats-going-on-in-this-graph-oct-10-2017.html?searchResultPosition=2 </a:t>
            </a:r>
          </a:p>
        </p:txBody>
      </p:sp>
    </p:spTree>
    <p:extLst>
      <p:ext uri="{BB962C8B-B14F-4D97-AF65-F5344CB8AC3E}">
        <p14:creationId xmlns:p14="http://schemas.microsoft.com/office/powerpoint/2010/main" val="3639985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4D97-B009-46B8-B57C-96B1C501E334}"/>
              </a:ext>
            </a:extLst>
          </p:cNvPr>
          <p:cNvSpPr>
            <a:spLocks noGrp="1"/>
          </p:cNvSpPr>
          <p:nvPr>
            <p:ph type="title"/>
          </p:nvPr>
        </p:nvSpPr>
        <p:spPr>
          <a:xfrm>
            <a:off x="838200" y="913190"/>
            <a:ext cx="10515600" cy="1325563"/>
          </a:xfrm>
        </p:spPr>
        <p:txBody>
          <a:bodyPr/>
          <a:lstStyle/>
          <a:p>
            <a:r>
              <a:rPr lang="en-AU">
                <a:solidFill>
                  <a:srgbClr val="333333"/>
                </a:solidFill>
                <a:latin typeface="nyt-imperial"/>
              </a:rPr>
              <a:t>T</a:t>
            </a:r>
            <a:r>
              <a:rPr lang="en-AU" b="0" i="0">
                <a:solidFill>
                  <a:srgbClr val="333333"/>
                </a:solidFill>
                <a:effectLst/>
                <a:latin typeface="nyt-imperial"/>
              </a:rPr>
              <a:t>ime series with baseline:</a:t>
            </a:r>
            <a:endParaRPr lang="en-AU"/>
          </a:p>
        </p:txBody>
      </p:sp>
      <p:pic>
        <p:nvPicPr>
          <p:cNvPr id="7" name="Content Placeholder 6" descr="Chart, histogram&#10;&#10;Description automatically generated">
            <a:extLst>
              <a:ext uri="{FF2B5EF4-FFF2-40B4-BE49-F238E27FC236}">
                <a16:creationId xmlns:a16="http://schemas.microsoft.com/office/drawing/2014/main" id="{1643A37F-E2B2-466C-A5C7-97FDD4D574A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455917" y="1825576"/>
            <a:ext cx="6427119" cy="396894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AFC3E97E-D9A9-47C0-A989-61DB3217B17F}"/>
              </a:ext>
            </a:extLst>
          </p:cNvPr>
          <p:cNvSpPr txBox="1"/>
          <p:nvPr/>
        </p:nvSpPr>
        <p:spPr>
          <a:xfrm>
            <a:off x="3390769" y="5866401"/>
            <a:ext cx="4839184" cy="338554"/>
          </a:xfrm>
          <a:prstGeom prst="rect">
            <a:avLst/>
          </a:prstGeom>
          <a:noFill/>
        </p:spPr>
        <p:txBody>
          <a:bodyPr wrap="square" lIns="91440" tIns="45720" rIns="91440" bIns="45720" rtlCol="0" anchor="t">
            <a:spAutoFit/>
          </a:bodyPr>
          <a:lstStyle/>
          <a:p>
            <a:r>
              <a:rPr lang="en-AU" sz="800" dirty="0">
                <a:solidFill>
                  <a:srgbClr val="A5A5A5"/>
                </a:solidFill>
              </a:rPr>
              <a:t>Source: The New York Times, http://www.nytimes.com/2020/04/23/learning/whats-going-on-in-this-graph-global-temperature-change.html?searchResultPosition=1</a:t>
            </a:r>
          </a:p>
        </p:txBody>
      </p:sp>
    </p:spTree>
    <p:extLst>
      <p:ext uri="{BB962C8B-B14F-4D97-AF65-F5344CB8AC3E}">
        <p14:creationId xmlns:p14="http://schemas.microsoft.com/office/powerpoint/2010/main" val="227785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45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4D97-B009-46B8-B57C-96B1C501E334}"/>
              </a:ext>
            </a:extLst>
          </p:cNvPr>
          <p:cNvSpPr>
            <a:spLocks noGrp="1"/>
          </p:cNvSpPr>
          <p:nvPr>
            <p:ph type="title"/>
          </p:nvPr>
        </p:nvSpPr>
        <p:spPr>
          <a:xfrm>
            <a:off x="838200" y="882710"/>
            <a:ext cx="2646680" cy="1325563"/>
          </a:xfrm>
        </p:spPr>
        <p:txBody>
          <a:bodyPr/>
          <a:lstStyle/>
          <a:p>
            <a:r>
              <a:rPr lang="en-AU"/>
              <a:t>Line chart:</a:t>
            </a:r>
          </a:p>
        </p:txBody>
      </p:sp>
      <p:pic>
        <p:nvPicPr>
          <p:cNvPr id="5" name="Picture 4" descr="Chart, line chart&#10;&#10;Description automatically generated">
            <a:extLst>
              <a:ext uri="{FF2B5EF4-FFF2-40B4-BE49-F238E27FC236}">
                <a16:creationId xmlns:a16="http://schemas.microsoft.com/office/drawing/2014/main" id="{F1BA6C96-75D1-43B0-9D71-F3815560B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1132973"/>
            <a:ext cx="5516880" cy="4592054"/>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28C6D7CE-96FF-4872-896A-859AD9CA5676}"/>
              </a:ext>
            </a:extLst>
          </p:cNvPr>
          <p:cNvSpPr txBox="1"/>
          <p:nvPr/>
        </p:nvSpPr>
        <p:spPr>
          <a:xfrm>
            <a:off x="3797005" y="5806013"/>
            <a:ext cx="4703051" cy="338554"/>
          </a:xfrm>
          <a:prstGeom prst="rect">
            <a:avLst/>
          </a:prstGeom>
          <a:noFill/>
        </p:spPr>
        <p:txBody>
          <a:bodyPr wrap="square" lIns="91440" tIns="45720" rIns="91440" bIns="45720" rtlCol="0" anchor="t">
            <a:spAutoFit/>
          </a:bodyPr>
          <a:lstStyle/>
          <a:p>
            <a:r>
              <a:rPr lang="en-AU" sz="800" dirty="0">
                <a:solidFill>
                  <a:srgbClr val="A5A5A5"/>
                </a:solidFill>
              </a:rPr>
              <a:t>Source: The New York Times, http://www.nytimes.com/2019/09/12/learning/whats-going-on-in-this-graph-sept-18-2019.html?searchResultPosition=1</a:t>
            </a:r>
          </a:p>
        </p:txBody>
      </p:sp>
      <p:sp>
        <p:nvSpPr>
          <p:cNvPr id="3" name="Content Placeholder 2">
            <a:extLst>
              <a:ext uri="{FF2B5EF4-FFF2-40B4-BE49-F238E27FC236}">
                <a16:creationId xmlns:a16="http://schemas.microsoft.com/office/drawing/2014/main" id="{F114274D-53AD-42E5-BF77-F23844295414}"/>
              </a:ext>
            </a:extLst>
          </p:cNvPr>
          <p:cNvSpPr>
            <a:spLocks noGrp="1"/>
          </p:cNvSpPr>
          <p:nvPr>
            <p:ph idx="1"/>
          </p:nvPr>
        </p:nvSpPr>
        <p:spPr>
          <a:xfrm>
            <a:off x="521970" y="4836849"/>
            <a:ext cx="3063240" cy="1028700"/>
          </a:xfrm>
        </p:spPr>
        <p:txBody>
          <a:bodyPr vert="horz" lIns="91440" tIns="45720" rIns="91440" bIns="45720" rtlCol="0" anchor="t">
            <a:noAutofit/>
          </a:bodyPr>
          <a:lstStyle/>
          <a:p>
            <a:r>
              <a:rPr lang="en-AU" sz="2400"/>
              <a:t>Serena Williams Reaches For Margaret Court</a:t>
            </a:r>
          </a:p>
        </p:txBody>
      </p:sp>
    </p:spTree>
    <p:extLst>
      <p:ext uri="{BB962C8B-B14F-4D97-AF65-F5344CB8AC3E}">
        <p14:creationId xmlns:p14="http://schemas.microsoft.com/office/powerpoint/2010/main" val="594728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2094-56C7-4778-B477-81A272A09C9A}"/>
              </a:ext>
            </a:extLst>
          </p:cNvPr>
          <p:cNvSpPr>
            <a:spLocks noGrp="1"/>
          </p:cNvSpPr>
          <p:nvPr>
            <p:ph type="title"/>
          </p:nvPr>
        </p:nvSpPr>
        <p:spPr/>
        <p:txBody>
          <a:bodyPr/>
          <a:lstStyle/>
          <a:p>
            <a:r>
              <a:rPr lang="en-AU"/>
              <a:t>Daily reading routine</a:t>
            </a:r>
          </a:p>
        </p:txBody>
      </p:sp>
      <p:sp>
        <p:nvSpPr>
          <p:cNvPr id="3" name="Content Placeholder 2">
            <a:extLst>
              <a:ext uri="{FF2B5EF4-FFF2-40B4-BE49-F238E27FC236}">
                <a16:creationId xmlns:a16="http://schemas.microsoft.com/office/drawing/2014/main" id="{7A6D24C3-D01C-462B-8AFD-E631EC1B948D}"/>
              </a:ext>
            </a:extLst>
          </p:cNvPr>
          <p:cNvSpPr>
            <a:spLocks noGrp="1"/>
          </p:cNvSpPr>
          <p:nvPr>
            <p:ph idx="1"/>
          </p:nvPr>
        </p:nvSpPr>
        <p:spPr/>
        <p:txBody>
          <a:bodyPr/>
          <a:lstStyle/>
          <a:p>
            <a:pPr marL="514350" indent="-514350">
              <a:buFont typeface="+mj-lt"/>
              <a:buAutoNum type="arabicPeriod"/>
            </a:pPr>
            <a:r>
              <a:rPr lang="en-AU"/>
              <a:t>Choose something to read.</a:t>
            </a:r>
          </a:p>
          <a:p>
            <a:pPr marL="514350" indent="-514350">
              <a:buFont typeface="+mj-lt"/>
              <a:buAutoNum type="arabicPeriod"/>
            </a:pPr>
            <a:r>
              <a:rPr lang="en-AU"/>
              <a:t>Read for at least 20 to 30 minutes.</a:t>
            </a:r>
          </a:p>
          <a:p>
            <a:pPr marL="514350" indent="-514350">
              <a:buFont typeface="+mj-lt"/>
              <a:buAutoNum type="arabicPeriod"/>
            </a:pPr>
            <a:r>
              <a:rPr lang="en-AU"/>
              <a:t>After and perhaps during reading, make notes about what you’ve read (2 or more paragraphs).</a:t>
            </a:r>
          </a:p>
          <a:p>
            <a:pPr marL="514350" indent="-514350">
              <a:buFont typeface="+mj-lt"/>
              <a:buAutoNum type="arabicPeriod"/>
            </a:pPr>
            <a:r>
              <a:rPr lang="en-AU"/>
              <a:t>If possible, have a chat about what you read with someone else.</a:t>
            </a:r>
          </a:p>
          <a:p>
            <a:endParaRPr lang="en-AU"/>
          </a:p>
        </p:txBody>
      </p:sp>
      <p:pic>
        <p:nvPicPr>
          <p:cNvPr id="5" name="Reading">
            <a:hlinkClick r:id="" action="ppaction://media"/>
            <a:extLst>
              <a:ext uri="{FF2B5EF4-FFF2-40B4-BE49-F238E27FC236}">
                <a16:creationId xmlns:a16="http://schemas.microsoft.com/office/drawing/2014/main" id="{71A9CA72-A84B-4C54-B16E-EFEA6A8DA0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1"/>
            <a:ext cx="406400" cy="406400"/>
          </a:xfrm>
          <a:prstGeom prst="rect">
            <a:avLst/>
          </a:prstGeom>
        </p:spPr>
      </p:pic>
    </p:spTree>
    <p:extLst>
      <p:ext uri="{BB962C8B-B14F-4D97-AF65-F5344CB8AC3E}">
        <p14:creationId xmlns:p14="http://schemas.microsoft.com/office/powerpoint/2010/main" val="21923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a:hlinkClick r:id="" action="ppaction://media"/>
            <a:extLst>
              <a:ext uri="{FF2B5EF4-FFF2-40B4-BE49-F238E27FC236}">
                <a16:creationId xmlns:a16="http://schemas.microsoft.com/office/drawing/2014/main" id="{D11F2310-3176-46A4-8E88-4C6D2BAA0A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5661" y="495718"/>
            <a:ext cx="406400" cy="406400"/>
          </a:xfrm>
          <a:prstGeom prst="rect">
            <a:avLst/>
          </a:prstGeom>
        </p:spPr>
      </p:pic>
    </p:spTree>
    <p:extLst>
      <p:ext uri="{BB962C8B-B14F-4D97-AF65-F5344CB8AC3E}">
        <p14:creationId xmlns:p14="http://schemas.microsoft.com/office/powerpoint/2010/main" val="2267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90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3E48-337E-4F56-A230-33B74955FD1D}"/>
              </a:ext>
            </a:extLst>
          </p:cNvPr>
          <p:cNvSpPr>
            <a:spLocks noGrp="1"/>
          </p:cNvSpPr>
          <p:nvPr>
            <p:ph type="title"/>
          </p:nvPr>
        </p:nvSpPr>
        <p:spPr/>
        <p:txBody>
          <a:bodyPr/>
          <a:lstStyle/>
          <a:p>
            <a:r>
              <a:rPr lang="en-AU"/>
              <a:t>You will need</a:t>
            </a:r>
          </a:p>
        </p:txBody>
      </p:sp>
      <p:sp>
        <p:nvSpPr>
          <p:cNvPr id="3" name="Content Placeholder 2">
            <a:extLst>
              <a:ext uri="{FF2B5EF4-FFF2-40B4-BE49-F238E27FC236}">
                <a16:creationId xmlns:a16="http://schemas.microsoft.com/office/drawing/2014/main" id="{6DFF6C45-EC09-4750-A4D2-A454BB435E86}"/>
              </a:ext>
            </a:extLst>
          </p:cNvPr>
          <p:cNvSpPr>
            <a:spLocks noGrp="1"/>
          </p:cNvSpPr>
          <p:nvPr>
            <p:ph idx="1"/>
          </p:nvPr>
        </p:nvSpPr>
        <p:spPr/>
        <p:txBody>
          <a:bodyPr/>
          <a:lstStyle/>
          <a:p>
            <a:pPr marL="457200" indent="-457200">
              <a:buFont typeface="Arial" panose="020B0604020202020204" pitchFamily="34" charset="0"/>
              <a:buChar char="•"/>
            </a:pPr>
            <a:r>
              <a:rPr lang="en-AU" b="0" i="0" u="none" strike="noStrike">
                <a:solidFill>
                  <a:srgbClr val="000000"/>
                </a:solidFill>
                <a:effectLst/>
                <a:latin typeface="Calibri" panose="020F0502020204030204" pitchFamily="34" charset="0"/>
              </a:rPr>
              <a:t>A pen, paper and workbook.</a:t>
            </a:r>
          </a:p>
          <a:p>
            <a:pPr marL="457200" indent="-457200">
              <a:buFont typeface="Arial" panose="020B0604020202020204" pitchFamily="34" charset="0"/>
              <a:buChar char="•"/>
            </a:pPr>
            <a:r>
              <a:rPr lang="en-AU">
                <a:solidFill>
                  <a:srgbClr val="000000"/>
                </a:solidFill>
                <a:latin typeface="Calibri" panose="020F0502020204030204" pitchFamily="34" charset="0"/>
              </a:rPr>
              <a:t>A</a:t>
            </a:r>
            <a:r>
              <a:rPr lang="en-AU" b="0" i="0" u="none" strike="noStrike">
                <a:solidFill>
                  <a:srgbClr val="000000"/>
                </a:solidFill>
                <a:effectLst/>
                <a:latin typeface="Calibri" panose="020F0502020204030204" pitchFamily="34" charset="0"/>
              </a:rPr>
              <a:t> digital device.</a:t>
            </a:r>
            <a:endParaRPr lang="en-AU"/>
          </a:p>
        </p:txBody>
      </p:sp>
      <p:pic>
        <p:nvPicPr>
          <p:cNvPr id="4" name="Recorded Sound">
            <a:hlinkClick r:id="" action="ppaction://media"/>
            <a:extLst>
              <a:ext uri="{FF2B5EF4-FFF2-40B4-BE49-F238E27FC236}">
                <a16:creationId xmlns:a16="http://schemas.microsoft.com/office/drawing/2014/main" id="{100774D1-FC41-4B92-BB7F-A814170A81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786491"/>
            <a:ext cx="406400" cy="406400"/>
          </a:xfrm>
          <a:prstGeom prst="rect">
            <a:avLst/>
          </a:prstGeom>
        </p:spPr>
      </p:pic>
    </p:spTree>
    <p:extLst>
      <p:ext uri="{BB962C8B-B14F-4D97-AF65-F5344CB8AC3E}">
        <p14:creationId xmlns:p14="http://schemas.microsoft.com/office/powerpoint/2010/main" val="13504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3E48-337E-4F56-A230-33B74955FD1D}"/>
              </a:ext>
            </a:extLst>
          </p:cNvPr>
          <p:cNvSpPr>
            <a:spLocks noGrp="1"/>
          </p:cNvSpPr>
          <p:nvPr>
            <p:ph type="title"/>
          </p:nvPr>
        </p:nvSpPr>
        <p:spPr/>
        <p:txBody>
          <a:bodyPr/>
          <a:lstStyle/>
          <a:p>
            <a:r>
              <a:rPr lang="en-AU"/>
              <a:t>Learning intention </a:t>
            </a:r>
          </a:p>
        </p:txBody>
      </p:sp>
      <p:sp>
        <p:nvSpPr>
          <p:cNvPr id="3" name="Content Placeholder 2">
            <a:extLst>
              <a:ext uri="{FF2B5EF4-FFF2-40B4-BE49-F238E27FC236}">
                <a16:creationId xmlns:a16="http://schemas.microsoft.com/office/drawing/2014/main" id="{6DFF6C45-EC09-4750-A4D2-A454BB435E86}"/>
              </a:ext>
            </a:extLst>
          </p:cNvPr>
          <p:cNvSpPr>
            <a:spLocks noGrp="1"/>
          </p:cNvSpPr>
          <p:nvPr>
            <p:ph idx="1"/>
          </p:nvPr>
        </p:nvSpPr>
        <p:spPr/>
        <p:txBody>
          <a:bodyPr/>
          <a:lstStyle/>
          <a:p>
            <a:r>
              <a:rPr lang="en-AU" b="0" i="0" u="none" strike="noStrike">
                <a:solidFill>
                  <a:srgbClr val="000000"/>
                </a:solidFill>
                <a:effectLst/>
                <a:latin typeface="Calibri" panose="020F0502020204030204" pitchFamily="34" charset="0"/>
              </a:rPr>
              <a:t>To develop knowledge and understanding of how infographics and data visualisations are used by news media to communicate information to their audience.</a:t>
            </a:r>
            <a:endParaRPr lang="en-AU"/>
          </a:p>
        </p:txBody>
      </p:sp>
      <p:pic>
        <p:nvPicPr>
          <p:cNvPr id="4" name="Recorded Sound">
            <a:hlinkClick r:id="" action="ppaction://media"/>
            <a:extLst>
              <a:ext uri="{FF2B5EF4-FFF2-40B4-BE49-F238E27FC236}">
                <a16:creationId xmlns:a16="http://schemas.microsoft.com/office/drawing/2014/main" id="{D0315383-FF53-4068-A4DB-ACA2E6F394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322265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11CB-A4AA-4BB3-AE5A-874E462C0F69}"/>
              </a:ext>
            </a:extLst>
          </p:cNvPr>
          <p:cNvSpPr>
            <a:spLocks noGrp="1"/>
          </p:cNvSpPr>
          <p:nvPr>
            <p:ph type="title"/>
          </p:nvPr>
        </p:nvSpPr>
        <p:spPr/>
        <p:txBody>
          <a:bodyPr/>
          <a:lstStyle/>
          <a:p>
            <a:r>
              <a:rPr lang="en-AU"/>
              <a:t>Introduction	</a:t>
            </a:r>
          </a:p>
        </p:txBody>
      </p:sp>
      <p:sp>
        <p:nvSpPr>
          <p:cNvPr id="3" name="Content Placeholder 2">
            <a:extLst>
              <a:ext uri="{FF2B5EF4-FFF2-40B4-BE49-F238E27FC236}">
                <a16:creationId xmlns:a16="http://schemas.microsoft.com/office/drawing/2014/main" id="{AB9BDBB3-B0CB-4293-95C9-DF9D3FA6EE67}"/>
              </a:ext>
            </a:extLst>
          </p:cNvPr>
          <p:cNvSpPr>
            <a:spLocks noGrp="1"/>
          </p:cNvSpPr>
          <p:nvPr>
            <p:ph idx="1"/>
          </p:nvPr>
        </p:nvSpPr>
        <p:spPr/>
        <p:txBody>
          <a:bodyPr/>
          <a:lstStyle/>
          <a:p>
            <a:r>
              <a:rPr lang="en-AU"/>
              <a:t>Print news media has always used infographics. </a:t>
            </a:r>
          </a:p>
          <a:p>
            <a:r>
              <a:rPr lang="en-AU"/>
              <a:t>We take in information more quickly through our senses than we do through reading text. </a:t>
            </a:r>
          </a:p>
          <a:p>
            <a:r>
              <a:rPr lang="en-AU"/>
              <a:t>As news media has gone online and digital, data visualisations which combine moving visuals and sound are becoming more prevalent in news media. Infographics and data visualisations help readers organise complex information visually. </a:t>
            </a:r>
          </a:p>
        </p:txBody>
      </p:sp>
      <p:pic>
        <p:nvPicPr>
          <p:cNvPr id="4" name="Recorded Sound">
            <a:hlinkClick r:id="" action="ppaction://media"/>
            <a:extLst>
              <a:ext uri="{FF2B5EF4-FFF2-40B4-BE49-F238E27FC236}">
                <a16:creationId xmlns:a16="http://schemas.microsoft.com/office/drawing/2014/main" id="{AF254BB8-5F0A-466C-B714-9343600872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13793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11CB-A4AA-4BB3-AE5A-874E462C0F69}"/>
              </a:ext>
            </a:extLst>
          </p:cNvPr>
          <p:cNvSpPr>
            <a:spLocks noGrp="1"/>
          </p:cNvSpPr>
          <p:nvPr>
            <p:ph type="title"/>
          </p:nvPr>
        </p:nvSpPr>
        <p:spPr/>
        <p:txBody>
          <a:bodyPr/>
          <a:lstStyle/>
          <a:p>
            <a:r>
              <a:rPr lang="en-AU"/>
              <a:t>Infographics and data visualisations	</a:t>
            </a:r>
          </a:p>
        </p:txBody>
      </p:sp>
      <p:sp>
        <p:nvSpPr>
          <p:cNvPr id="3" name="Content Placeholder 2">
            <a:extLst>
              <a:ext uri="{FF2B5EF4-FFF2-40B4-BE49-F238E27FC236}">
                <a16:creationId xmlns:a16="http://schemas.microsoft.com/office/drawing/2014/main" id="{AB9BDBB3-B0CB-4293-95C9-DF9D3FA6EE67}"/>
              </a:ext>
            </a:extLst>
          </p:cNvPr>
          <p:cNvSpPr>
            <a:spLocks noGrp="1"/>
          </p:cNvSpPr>
          <p:nvPr>
            <p:ph idx="1"/>
          </p:nvPr>
        </p:nvSpPr>
        <p:spPr>
          <a:xfrm>
            <a:off x="838200" y="2208273"/>
            <a:ext cx="10112829" cy="3796588"/>
          </a:xfrm>
        </p:spPr>
        <p:txBody>
          <a:bodyPr>
            <a:normAutofit fontScale="92500" lnSpcReduction="20000"/>
          </a:bodyPr>
          <a:lstStyle/>
          <a:p>
            <a:pPr>
              <a:lnSpc>
                <a:spcPct val="120000"/>
              </a:lnSpc>
            </a:pPr>
            <a:r>
              <a:rPr lang="en-AU" dirty="0"/>
              <a:t>Infographics and data visualisations help readers to effectively organise complex information visually in a number of ways. They: </a:t>
            </a:r>
          </a:p>
          <a:p>
            <a:pPr marL="457200" indent="-457200">
              <a:lnSpc>
                <a:spcPct val="120000"/>
              </a:lnSpc>
              <a:buFont typeface="Arial" panose="020B0604020202020204" pitchFamily="34" charset="0"/>
              <a:buChar char="•"/>
            </a:pPr>
            <a:r>
              <a:rPr lang="en-AU" dirty="0"/>
              <a:t>make information more appealing </a:t>
            </a:r>
          </a:p>
          <a:p>
            <a:pPr marL="457200" indent="-457200">
              <a:lnSpc>
                <a:spcPct val="120000"/>
              </a:lnSpc>
              <a:buFont typeface="Arial" panose="020B0604020202020204" pitchFamily="34" charset="0"/>
              <a:buChar char="•"/>
            </a:pPr>
            <a:r>
              <a:rPr lang="en-AU" dirty="0"/>
              <a:t>draw the eye, awaken interest and grab attention </a:t>
            </a:r>
          </a:p>
          <a:p>
            <a:pPr marL="457200" indent="-457200">
              <a:lnSpc>
                <a:spcPct val="120000"/>
              </a:lnSpc>
              <a:buFont typeface="Arial" panose="020B0604020202020204" pitchFamily="34" charset="0"/>
              <a:buChar char="•"/>
            </a:pPr>
            <a:r>
              <a:rPr lang="en-AU" dirty="0"/>
              <a:t>summarise information in less space than the words needed to explain in sentences</a:t>
            </a:r>
          </a:p>
          <a:p>
            <a:pPr marL="457200" indent="-457200">
              <a:lnSpc>
                <a:spcPct val="120000"/>
              </a:lnSpc>
              <a:buFont typeface="Arial" panose="020B0604020202020204" pitchFamily="34" charset="0"/>
              <a:buChar char="•"/>
            </a:pPr>
            <a:r>
              <a:rPr lang="en-AU" sz="2700" dirty="0"/>
              <a:t>lessen the cognitive load on readers who might otherwise skip to the next story or news publication.</a:t>
            </a:r>
          </a:p>
        </p:txBody>
      </p:sp>
      <p:pic>
        <p:nvPicPr>
          <p:cNvPr id="4" name="Recorded Sound">
            <a:hlinkClick r:id="" action="ppaction://media"/>
            <a:extLst>
              <a:ext uri="{FF2B5EF4-FFF2-40B4-BE49-F238E27FC236}">
                <a16:creationId xmlns:a16="http://schemas.microsoft.com/office/drawing/2014/main" id="{2494F65D-53FE-4A0B-8D69-BECF7ABA10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256540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2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11CB-A4AA-4BB3-AE5A-874E462C0F69}"/>
              </a:ext>
            </a:extLst>
          </p:cNvPr>
          <p:cNvSpPr>
            <a:spLocks noGrp="1"/>
          </p:cNvSpPr>
          <p:nvPr>
            <p:ph type="title"/>
          </p:nvPr>
        </p:nvSpPr>
        <p:spPr>
          <a:xfrm>
            <a:off x="838200" y="882710"/>
            <a:ext cx="9220200" cy="1325563"/>
          </a:xfrm>
        </p:spPr>
        <p:txBody>
          <a:bodyPr/>
          <a:lstStyle/>
          <a:p>
            <a:r>
              <a:rPr lang="en-AU"/>
              <a:t>Infographics and data visualisations</a:t>
            </a:r>
          </a:p>
        </p:txBody>
      </p:sp>
      <p:sp>
        <p:nvSpPr>
          <p:cNvPr id="3" name="Content Placeholder 2">
            <a:extLst>
              <a:ext uri="{FF2B5EF4-FFF2-40B4-BE49-F238E27FC236}">
                <a16:creationId xmlns:a16="http://schemas.microsoft.com/office/drawing/2014/main" id="{AB9BDBB3-B0CB-4293-95C9-DF9D3FA6EE67}"/>
              </a:ext>
            </a:extLst>
          </p:cNvPr>
          <p:cNvSpPr>
            <a:spLocks noGrp="1"/>
          </p:cNvSpPr>
          <p:nvPr>
            <p:ph idx="1"/>
          </p:nvPr>
        </p:nvSpPr>
        <p:spPr/>
        <p:txBody>
          <a:bodyPr>
            <a:normAutofit/>
          </a:bodyPr>
          <a:lstStyle/>
          <a:p>
            <a:pPr marL="457200" indent="-457200">
              <a:lnSpc>
                <a:spcPct val="100000"/>
              </a:lnSpc>
              <a:buFont typeface="Arial" panose="020B0604020202020204" pitchFamily="34" charset="0"/>
              <a:buChar char="•"/>
            </a:pPr>
            <a:r>
              <a:rPr lang="en-AU" sz="2700" dirty="0"/>
              <a:t>Help people who find that worded material is hard to access.</a:t>
            </a:r>
          </a:p>
          <a:p>
            <a:pPr marL="457200" indent="-457200">
              <a:lnSpc>
                <a:spcPct val="100000"/>
              </a:lnSpc>
              <a:buFont typeface="Arial" panose="020B0604020202020204" pitchFamily="34" charset="0"/>
              <a:buChar char="•"/>
            </a:pPr>
            <a:r>
              <a:rPr lang="en-AU" sz="2700" dirty="0"/>
              <a:t>Break complex ideas down into a form that is easier to understand, without simplifying them.</a:t>
            </a:r>
          </a:p>
          <a:p>
            <a:pPr marL="457200" indent="-457200">
              <a:lnSpc>
                <a:spcPct val="100000"/>
              </a:lnSpc>
              <a:buFont typeface="Arial" panose="020B0604020202020204" pitchFamily="34" charset="0"/>
              <a:buChar char="•"/>
            </a:pPr>
            <a:r>
              <a:rPr lang="en-AU" sz="2700" dirty="0"/>
              <a:t>Persuade readers.</a:t>
            </a:r>
          </a:p>
          <a:p>
            <a:pPr marL="457200" indent="-457200">
              <a:lnSpc>
                <a:spcPct val="100000"/>
              </a:lnSpc>
              <a:buFont typeface="Arial" panose="020B0604020202020204" pitchFamily="34" charset="0"/>
              <a:buChar char="•"/>
            </a:pPr>
            <a:r>
              <a:rPr lang="en-AU" sz="2700" dirty="0"/>
              <a:t>Make information more memorable.</a:t>
            </a:r>
          </a:p>
          <a:p>
            <a:pPr marL="457200" indent="-457200">
              <a:lnSpc>
                <a:spcPct val="100000"/>
              </a:lnSpc>
              <a:buFont typeface="Arial" panose="020B0604020202020204" pitchFamily="34" charset="0"/>
              <a:buChar char="•"/>
            </a:pPr>
            <a:r>
              <a:rPr lang="en-AU" sz="2700" dirty="0"/>
              <a:t>Lessen boredom.</a:t>
            </a:r>
          </a:p>
          <a:p>
            <a:endParaRPr lang="en-AU" sz="2700" dirty="0"/>
          </a:p>
        </p:txBody>
      </p:sp>
      <p:pic>
        <p:nvPicPr>
          <p:cNvPr id="5" name="Recorded Sound">
            <a:hlinkClick r:id="" action="ppaction://media"/>
            <a:extLst>
              <a:ext uri="{FF2B5EF4-FFF2-40B4-BE49-F238E27FC236}">
                <a16:creationId xmlns:a16="http://schemas.microsoft.com/office/drawing/2014/main" id="{0F677D88-1D2D-418A-9F07-F3E82070E4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426295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4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7E2B-6004-4790-ADE6-5AD7D25FAA1E}"/>
              </a:ext>
            </a:extLst>
          </p:cNvPr>
          <p:cNvSpPr>
            <a:spLocks noGrp="1"/>
          </p:cNvSpPr>
          <p:nvPr>
            <p:ph type="title"/>
          </p:nvPr>
        </p:nvSpPr>
        <p:spPr>
          <a:xfrm>
            <a:off x="838200" y="882710"/>
            <a:ext cx="8671560" cy="1325563"/>
          </a:xfrm>
        </p:spPr>
        <p:txBody>
          <a:bodyPr/>
          <a:lstStyle/>
          <a:p>
            <a:r>
              <a:rPr lang="en-AU"/>
              <a:t>Activity</a:t>
            </a:r>
          </a:p>
        </p:txBody>
      </p:sp>
      <p:sp>
        <p:nvSpPr>
          <p:cNvPr id="3" name="Content Placeholder 2">
            <a:extLst>
              <a:ext uri="{FF2B5EF4-FFF2-40B4-BE49-F238E27FC236}">
                <a16:creationId xmlns:a16="http://schemas.microsoft.com/office/drawing/2014/main" id="{FAC3E5BB-0C9B-4651-965F-7B5666D1E011}"/>
              </a:ext>
            </a:extLst>
          </p:cNvPr>
          <p:cNvSpPr>
            <a:spLocks noGrp="1"/>
          </p:cNvSpPr>
          <p:nvPr>
            <p:ph idx="1"/>
          </p:nvPr>
        </p:nvSpPr>
        <p:spPr>
          <a:xfrm>
            <a:off x="838200" y="2208272"/>
            <a:ext cx="10515600" cy="3821727"/>
          </a:xfrm>
        </p:spPr>
        <p:txBody>
          <a:bodyPr>
            <a:normAutofit fontScale="85000" lnSpcReduction="20000"/>
          </a:bodyPr>
          <a:lstStyle/>
          <a:p>
            <a:pPr>
              <a:lnSpc>
                <a:spcPct val="120000"/>
              </a:lnSpc>
            </a:pPr>
            <a:r>
              <a:rPr lang="en-AU"/>
              <a:t>Watch this data visualisation </a:t>
            </a:r>
            <a:r>
              <a:rPr lang="en-AU" i="1">
                <a:hlinkClick r:id="rId4"/>
              </a:rPr>
              <a:t>Discovering Jessie Webb </a:t>
            </a:r>
            <a:r>
              <a:rPr lang="en-AU"/>
              <a:t>from the Trove site and answer the following questions:</a:t>
            </a:r>
          </a:p>
          <a:p>
            <a:pPr marL="457200" indent="-457200">
              <a:lnSpc>
                <a:spcPct val="120000"/>
              </a:lnSpc>
              <a:buFont typeface="Arial" panose="020B0604020202020204" pitchFamily="34" charset="0"/>
              <a:buChar char="•"/>
            </a:pPr>
            <a:r>
              <a:rPr lang="en-AU"/>
              <a:t>What features did you like or enjoy about this video?</a:t>
            </a:r>
          </a:p>
          <a:p>
            <a:pPr marL="457200" indent="-457200">
              <a:lnSpc>
                <a:spcPct val="120000"/>
              </a:lnSpc>
              <a:buFont typeface="Arial" panose="020B0604020202020204" pitchFamily="34" charset="0"/>
              <a:buChar char="•"/>
            </a:pPr>
            <a:r>
              <a:rPr lang="en-AU"/>
              <a:t>Did the data visualisation engage you as a viewer?</a:t>
            </a:r>
          </a:p>
          <a:p>
            <a:pPr marL="457200" indent="-457200">
              <a:lnSpc>
                <a:spcPct val="120000"/>
              </a:lnSpc>
              <a:buFont typeface="Arial" panose="020B0604020202020204" pitchFamily="34" charset="0"/>
              <a:buChar char="•"/>
            </a:pPr>
            <a:r>
              <a:rPr lang="en-AU"/>
              <a:t>Did the use of data visualisations help you understand the ideas that were being communicated to you? </a:t>
            </a:r>
          </a:p>
          <a:p>
            <a:pPr marL="457200" indent="-457200">
              <a:lnSpc>
                <a:spcPct val="120000"/>
              </a:lnSpc>
              <a:buFont typeface="Arial" panose="020B0604020202020204" pitchFamily="34" charset="0"/>
              <a:buChar char="•"/>
            </a:pPr>
            <a:r>
              <a:rPr lang="en-AU"/>
              <a:t>Why do you think Trove presented information in this way? </a:t>
            </a:r>
          </a:p>
          <a:p>
            <a:pPr>
              <a:lnSpc>
                <a:spcPct val="120000"/>
              </a:lnSpc>
            </a:pPr>
            <a:r>
              <a:rPr lang="en-AU"/>
              <a:t>Record your responses in your workbook or digital journal.</a:t>
            </a:r>
          </a:p>
        </p:txBody>
      </p:sp>
      <p:pic>
        <p:nvPicPr>
          <p:cNvPr id="4" name="Recorded Sound">
            <a:hlinkClick r:id="" action="ppaction://media"/>
            <a:extLst>
              <a:ext uri="{FF2B5EF4-FFF2-40B4-BE49-F238E27FC236}">
                <a16:creationId xmlns:a16="http://schemas.microsoft.com/office/drawing/2014/main" id="{776CF156-EF5B-4E99-9176-E9253610AEC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8000" y="828000"/>
            <a:ext cx="406400" cy="406400"/>
          </a:xfrm>
          <a:prstGeom prst="rect">
            <a:avLst/>
          </a:prstGeom>
        </p:spPr>
      </p:pic>
    </p:spTree>
    <p:extLst>
      <p:ext uri="{BB962C8B-B14F-4D97-AF65-F5344CB8AC3E}">
        <p14:creationId xmlns:p14="http://schemas.microsoft.com/office/powerpoint/2010/main" val="64491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714-C254-4AE9-AF19-5C9900050A80}"/>
              </a:ext>
            </a:extLst>
          </p:cNvPr>
          <p:cNvSpPr>
            <a:spLocks noGrp="1"/>
          </p:cNvSpPr>
          <p:nvPr>
            <p:ph type="title"/>
          </p:nvPr>
        </p:nvSpPr>
        <p:spPr/>
        <p:txBody>
          <a:bodyPr/>
          <a:lstStyle/>
          <a:p>
            <a:r>
              <a:rPr lang="en-AU"/>
              <a:t>Common forms of infographics</a:t>
            </a:r>
          </a:p>
        </p:txBody>
      </p:sp>
      <p:graphicFrame>
        <p:nvGraphicFramePr>
          <p:cNvPr id="4" name="Table 4">
            <a:extLst>
              <a:ext uri="{FF2B5EF4-FFF2-40B4-BE49-F238E27FC236}">
                <a16:creationId xmlns:a16="http://schemas.microsoft.com/office/drawing/2014/main" id="{7D81C75B-0C7A-44A2-9F3B-529198718080}"/>
              </a:ext>
            </a:extLst>
          </p:cNvPr>
          <p:cNvGraphicFramePr>
            <a:graphicFrameLocks noGrp="1"/>
          </p:cNvGraphicFramePr>
          <p:nvPr>
            <p:ph idx="1"/>
            <p:extLst>
              <p:ext uri="{D42A27DB-BD31-4B8C-83A1-F6EECF244321}">
                <p14:modId xmlns:p14="http://schemas.microsoft.com/office/powerpoint/2010/main" val="705563110"/>
              </p:ext>
            </p:extLst>
          </p:nvPr>
        </p:nvGraphicFramePr>
        <p:xfrm>
          <a:off x="838201" y="1989667"/>
          <a:ext cx="9787466" cy="3396585"/>
        </p:xfrm>
        <a:graphic>
          <a:graphicData uri="http://schemas.openxmlformats.org/drawingml/2006/table">
            <a:tbl>
              <a:tblPr firstRow="1" bandRow="1">
                <a:tableStyleId>{5DA37D80-6434-44D0-A028-1B22A696006F}</a:tableStyleId>
              </a:tblPr>
              <a:tblGrid>
                <a:gridCol w="1631245">
                  <a:extLst>
                    <a:ext uri="{9D8B030D-6E8A-4147-A177-3AD203B41FA5}">
                      <a16:colId xmlns:a16="http://schemas.microsoft.com/office/drawing/2014/main" val="3781825388"/>
                    </a:ext>
                  </a:extLst>
                </a:gridCol>
                <a:gridCol w="8156221">
                  <a:extLst>
                    <a:ext uri="{9D8B030D-6E8A-4147-A177-3AD203B41FA5}">
                      <a16:colId xmlns:a16="http://schemas.microsoft.com/office/drawing/2014/main" val="2464675570"/>
                    </a:ext>
                  </a:extLst>
                </a:gridCol>
              </a:tblGrid>
              <a:tr h="679317">
                <a:tc>
                  <a:txBody>
                    <a:bodyPr/>
                    <a:lstStyle/>
                    <a:p>
                      <a:r>
                        <a:rPr lang="en-AU" b="0">
                          <a:solidFill>
                            <a:schemeClr val="tx1"/>
                          </a:solidFill>
                        </a:rPr>
                        <a:t>List</a:t>
                      </a:r>
                    </a:p>
                  </a:txBody>
                  <a:tcPr/>
                </a:tc>
                <a:tc>
                  <a:txBody>
                    <a:bodyPr/>
                    <a:lstStyle/>
                    <a:p>
                      <a:r>
                        <a:rPr lang="en-AU" b="0">
                          <a:solidFill>
                            <a:schemeClr val="tx1"/>
                          </a:solidFill>
                        </a:rPr>
                        <a:t>Series of names, tips, components, previous events – any categories that add context to a story.</a:t>
                      </a:r>
                    </a:p>
                  </a:txBody>
                  <a:tcPr/>
                </a:tc>
                <a:extLst>
                  <a:ext uri="{0D108BD9-81ED-4DB2-BD59-A6C34878D82A}">
                    <a16:rowId xmlns:a16="http://schemas.microsoft.com/office/drawing/2014/main" val="1729298059"/>
                  </a:ext>
                </a:extLst>
              </a:tr>
              <a:tr h="679317">
                <a:tc>
                  <a:txBody>
                    <a:bodyPr/>
                    <a:lstStyle/>
                    <a:p>
                      <a:r>
                        <a:rPr lang="en-AU"/>
                        <a:t>Checklist</a:t>
                      </a:r>
                    </a:p>
                  </a:txBody>
                  <a:tcPr/>
                </a:tc>
                <a:tc>
                  <a:txBody>
                    <a:bodyPr/>
                    <a:lstStyle/>
                    <a:p>
                      <a:r>
                        <a:rPr lang="en-AU"/>
                        <a:t>A list of questions or guidelines that itemise key points or help readers assess their own needs. </a:t>
                      </a:r>
                    </a:p>
                  </a:txBody>
                  <a:tcPr/>
                </a:tc>
                <a:extLst>
                  <a:ext uri="{0D108BD9-81ED-4DB2-BD59-A6C34878D82A}">
                    <a16:rowId xmlns:a16="http://schemas.microsoft.com/office/drawing/2014/main" val="3647002839"/>
                  </a:ext>
                </a:extLst>
              </a:tr>
              <a:tr h="679317">
                <a:tc>
                  <a:txBody>
                    <a:bodyPr/>
                    <a:lstStyle/>
                    <a:p>
                      <a:r>
                        <a:rPr lang="en-AU"/>
                        <a:t>Quiz</a:t>
                      </a:r>
                    </a:p>
                  </a:txBody>
                  <a:tcPr/>
                </a:tc>
                <a:tc>
                  <a:txBody>
                    <a:bodyPr/>
                    <a:lstStyle/>
                    <a:p>
                      <a:r>
                        <a:rPr lang="en-AU"/>
                        <a:t>A short list of questions that let readers interact with a story by testing their understanding of the topic.</a:t>
                      </a:r>
                    </a:p>
                  </a:txBody>
                  <a:tcPr/>
                </a:tc>
                <a:extLst>
                  <a:ext uri="{0D108BD9-81ED-4DB2-BD59-A6C34878D82A}">
                    <a16:rowId xmlns:a16="http://schemas.microsoft.com/office/drawing/2014/main" val="2389889205"/>
                  </a:ext>
                </a:extLst>
              </a:tr>
              <a:tr h="679317">
                <a:tc>
                  <a:txBody>
                    <a:bodyPr/>
                    <a:lstStyle/>
                    <a:p>
                      <a:r>
                        <a:rPr lang="en-AU"/>
                        <a:t>Public opinion poll</a:t>
                      </a:r>
                    </a:p>
                  </a:txBody>
                  <a:tcPr/>
                </a:tc>
                <a:tc>
                  <a:txBody>
                    <a:bodyPr/>
                    <a:lstStyle/>
                    <a:p>
                      <a:r>
                        <a:rPr lang="en-AU"/>
                        <a:t>A survey that samples opinions on a current topic, collating responses into key categories and statistics. </a:t>
                      </a:r>
                    </a:p>
                  </a:txBody>
                  <a:tcPr/>
                </a:tc>
                <a:extLst>
                  <a:ext uri="{0D108BD9-81ED-4DB2-BD59-A6C34878D82A}">
                    <a16:rowId xmlns:a16="http://schemas.microsoft.com/office/drawing/2014/main" val="1694426694"/>
                  </a:ext>
                </a:extLst>
              </a:tr>
              <a:tr h="679317">
                <a:tc>
                  <a:txBody>
                    <a:bodyPr/>
                    <a:lstStyle/>
                    <a:p>
                      <a:r>
                        <a:rPr lang="en-AU"/>
                        <a:t>Quote collection</a:t>
                      </a:r>
                    </a:p>
                  </a:txBody>
                  <a:tcPr/>
                </a:tc>
                <a:tc>
                  <a:txBody>
                    <a:bodyPr/>
                    <a:lstStyle/>
                    <a:p>
                      <a:r>
                        <a:rPr lang="en-AU" dirty="0"/>
                        <a:t>A series of relevant comments on a topic by newsmakers, readers or random </a:t>
                      </a:r>
                      <a:br>
                        <a:rPr lang="en-AU" dirty="0"/>
                      </a:br>
                      <a:r>
                        <a:rPr lang="en-AU" dirty="0"/>
                        <a:t>passers-by.</a:t>
                      </a:r>
                    </a:p>
                  </a:txBody>
                  <a:tcPr/>
                </a:tc>
                <a:extLst>
                  <a:ext uri="{0D108BD9-81ED-4DB2-BD59-A6C34878D82A}">
                    <a16:rowId xmlns:a16="http://schemas.microsoft.com/office/drawing/2014/main" val="2188368294"/>
                  </a:ext>
                </a:extLst>
              </a:tr>
            </a:tbl>
          </a:graphicData>
        </a:graphic>
      </p:graphicFrame>
      <p:pic>
        <p:nvPicPr>
          <p:cNvPr id="3" name="Recorded Sound">
            <a:hlinkClick r:id="" action="ppaction://media"/>
            <a:extLst>
              <a:ext uri="{FF2B5EF4-FFF2-40B4-BE49-F238E27FC236}">
                <a16:creationId xmlns:a16="http://schemas.microsoft.com/office/drawing/2014/main" id="{85B52383-01A5-469A-9BB5-53BE29F4B2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7050" y="637500"/>
            <a:ext cx="406400" cy="406400"/>
          </a:xfrm>
          <a:prstGeom prst="rect">
            <a:avLst/>
          </a:prstGeom>
        </p:spPr>
      </p:pic>
    </p:spTree>
    <p:extLst>
      <p:ext uri="{BB962C8B-B14F-4D97-AF65-F5344CB8AC3E}">
        <p14:creationId xmlns:p14="http://schemas.microsoft.com/office/powerpoint/2010/main" val="68790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0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Custom">
      <a:dk1>
        <a:sysClr val="windowText" lastClr="000000"/>
      </a:dk1>
      <a:lt1>
        <a:sysClr val="window" lastClr="FFFFFF"/>
      </a:lt1>
      <a:dk2>
        <a:srgbClr val="FFFFFF"/>
      </a:dk2>
      <a:lt2>
        <a:srgbClr val="FFFFFF"/>
      </a:lt2>
      <a:accent1>
        <a:srgbClr val="000000"/>
      </a:accent1>
      <a:accent2>
        <a:srgbClr val="419B9B"/>
      </a:accent2>
      <a:accent3>
        <a:srgbClr val="8BCEB8"/>
      </a:accent3>
      <a:accent4>
        <a:srgbClr val="303C5C"/>
      </a:accent4>
      <a:accent5>
        <a:srgbClr val="7F7F7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a:dk1>
        <a:sysClr val="windowText" lastClr="000000"/>
      </a:dk1>
      <a:lt1>
        <a:sysClr val="window" lastClr="FFFFFF"/>
      </a:lt1>
      <a:dk2>
        <a:srgbClr val="FFFFFF"/>
      </a:dk2>
      <a:lt2>
        <a:srgbClr val="FFFFFF"/>
      </a:lt2>
      <a:accent1>
        <a:srgbClr val="000000"/>
      </a:accent1>
      <a:accent2>
        <a:srgbClr val="419B9B"/>
      </a:accent2>
      <a:accent3>
        <a:srgbClr val="8BCEB8"/>
      </a:accent3>
      <a:accent4>
        <a:srgbClr val="303C5C"/>
      </a:accent4>
      <a:accent5>
        <a:srgbClr val="7F7F7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AA5E3F90A8F04FBFC584BD82790259" ma:contentTypeVersion="12" ma:contentTypeDescription="Create a new document." ma:contentTypeScope="" ma:versionID="e432ce722b148dcacb76ab1068064dde">
  <xsd:schema xmlns:xsd="http://www.w3.org/2001/XMLSchema" xmlns:xs="http://www.w3.org/2001/XMLSchema" xmlns:p="http://schemas.microsoft.com/office/2006/metadata/properties" xmlns:ns2="28b115c3-459a-455f-9491-f822ae48e207" xmlns:ns3="aac12812-9f3c-4df2-849d-85f1199e22b9" targetNamespace="http://schemas.microsoft.com/office/2006/metadata/properties" ma:root="true" ma:fieldsID="f914030981ce931cc44e1f17a8a1256d" ns2:_="" ns3:_="">
    <xsd:import namespace="28b115c3-459a-455f-9491-f822ae48e207"/>
    <xsd:import namespace="aac12812-9f3c-4df2-849d-85f1199e22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115c3-459a-455f-9491-f822ae48e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12812-9f3c-4df2-849d-85f1199e22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917EAF-C323-4B18-B558-31F82BDF7735}">
  <ds:schemaRefs>
    <ds:schemaRef ds:uri="http://schemas.microsoft.com/sharepoint/v3/contenttype/forms"/>
  </ds:schemaRefs>
</ds:datastoreItem>
</file>

<file path=customXml/itemProps2.xml><?xml version="1.0" encoding="utf-8"?>
<ds:datastoreItem xmlns:ds="http://schemas.openxmlformats.org/officeDocument/2006/customXml" ds:itemID="{988958A5-E70E-4625-9765-10C23836EA9C}">
  <ds:schemaRefs>
    <ds:schemaRef ds:uri="28b115c3-459a-455f-9491-f822ae48e207"/>
    <ds:schemaRef ds:uri="aac12812-9f3c-4df2-849d-85f1199e22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713D240-F61F-47E7-A19B-46B3D8D4A7A9}">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28b115c3-459a-455f-9491-f822ae48e207"/>
    <ds:schemaRef ds:uri="aac12812-9f3c-4df2-849d-85f1199e22b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329</TotalTime>
  <Words>1100</Words>
  <Application>Microsoft Office PowerPoint</Application>
  <PresentationFormat>Widescreen</PresentationFormat>
  <Paragraphs>120</Paragraphs>
  <Slides>23</Slides>
  <Notes>7</Notes>
  <HiddenSlides>0</HiddenSlides>
  <MMClips>16</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Arial</vt:lpstr>
      <vt:lpstr>Calibri</vt:lpstr>
      <vt:lpstr>Calibri Light</vt:lpstr>
      <vt:lpstr>nyt-imperial</vt:lpstr>
      <vt:lpstr>Segoe UI</vt:lpstr>
      <vt:lpstr>Office Theme</vt:lpstr>
      <vt:lpstr>Office Theme</vt:lpstr>
      <vt:lpstr>1_Office Theme</vt:lpstr>
      <vt:lpstr>Year 8</vt:lpstr>
      <vt:lpstr>PowerPoint Presentation</vt:lpstr>
      <vt:lpstr>You will need</vt:lpstr>
      <vt:lpstr>Learning intention </vt:lpstr>
      <vt:lpstr>Introduction </vt:lpstr>
      <vt:lpstr>Infographics and data visualisations </vt:lpstr>
      <vt:lpstr>Infographics and data visualisations</vt:lpstr>
      <vt:lpstr>Activity</vt:lpstr>
      <vt:lpstr>Common forms of infographics</vt:lpstr>
      <vt:lpstr>Common forms of infographics</vt:lpstr>
      <vt:lpstr>NBC News data analytics representations</vt:lpstr>
      <vt:lpstr>NBC News data analytics representations</vt:lpstr>
      <vt:lpstr>Interactive elements</vt:lpstr>
      <vt:lpstr>Interactive elements</vt:lpstr>
      <vt:lpstr>Interactive elements</vt:lpstr>
      <vt:lpstr>Lesson recap</vt:lpstr>
      <vt:lpstr>Activity: The New York Times Graphs</vt:lpstr>
      <vt:lpstr>Scatter plot graph: </vt:lpstr>
      <vt:lpstr>Time series with baseline:</vt:lpstr>
      <vt:lpstr>Line chart:</vt:lpstr>
      <vt:lpstr>Daily reading routine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English lesson 9 – infographics and data visualisations in news media</dc:title>
  <dc:creator>Department for Education</dc:creator>
  <cp:lastModifiedBy>Blackwell, Elyse (Curriculum and Learning Division)</cp:lastModifiedBy>
  <cp:revision>26</cp:revision>
  <dcterms:created xsi:type="dcterms:W3CDTF">2022-01-13T00:58:01Z</dcterms:created>
  <dcterms:modified xsi:type="dcterms:W3CDTF">2022-03-29T22:50:44Z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0x010100F0AA5E3F90A8F04FBFC584BD82790259</vt:lpwstr>
  </property>
</Properties>
</file>